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59"/>
  </p:notesMasterIdLst>
  <p:sldIdLst>
    <p:sldId id="256" r:id="rId2"/>
    <p:sldId id="257" r:id="rId3"/>
    <p:sldId id="258" r:id="rId4"/>
    <p:sldId id="259" r:id="rId5"/>
    <p:sldId id="261" r:id="rId6"/>
    <p:sldId id="262" r:id="rId7"/>
    <p:sldId id="263" r:id="rId8"/>
    <p:sldId id="264" r:id="rId9"/>
    <p:sldId id="265" r:id="rId10"/>
    <p:sldId id="266" r:id="rId11"/>
    <p:sldId id="267" r:id="rId12"/>
    <p:sldId id="268" r:id="rId13"/>
    <p:sldId id="269" r:id="rId14"/>
    <p:sldId id="304" r:id="rId15"/>
    <p:sldId id="303" r:id="rId16"/>
    <p:sldId id="300" r:id="rId17"/>
    <p:sldId id="301" r:id="rId18"/>
    <p:sldId id="302" r:id="rId19"/>
    <p:sldId id="274" r:id="rId20"/>
    <p:sldId id="275" r:id="rId21"/>
    <p:sldId id="276" r:id="rId22"/>
    <p:sldId id="277" r:id="rId23"/>
    <p:sldId id="279" r:id="rId24"/>
    <p:sldId id="280" r:id="rId25"/>
    <p:sldId id="281" r:id="rId26"/>
    <p:sldId id="282" r:id="rId27"/>
    <p:sldId id="305" r:id="rId28"/>
    <p:sldId id="306" r:id="rId29"/>
    <p:sldId id="307" r:id="rId30"/>
    <p:sldId id="308" r:id="rId31"/>
    <p:sldId id="283" r:id="rId32"/>
    <p:sldId id="284" r:id="rId33"/>
    <p:sldId id="285" r:id="rId34"/>
    <p:sldId id="287" r:id="rId35"/>
    <p:sldId id="288" r:id="rId36"/>
    <p:sldId id="289" r:id="rId37"/>
    <p:sldId id="309" r:id="rId38"/>
    <p:sldId id="310" r:id="rId39"/>
    <p:sldId id="311" r:id="rId40"/>
    <p:sldId id="312" r:id="rId41"/>
    <p:sldId id="286" r:id="rId42"/>
    <p:sldId id="290" r:id="rId43"/>
    <p:sldId id="291" r:id="rId44"/>
    <p:sldId id="292" r:id="rId45"/>
    <p:sldId id="293" r:id="rId46"/>
    <p:sldId id="294" r:id="rId47"/>
    <p:sldId id="295" r:id="rId48"/>
    <p:sldId id="296" r:id="rId49"/>
    <p:sldId id="313" r:id="rId50"/>
    <p:sldId id="314" r:id="rId51"/>
    <p:sldId id="315" r:id="rId52"/>
    <p:sldId id="316" r:id="rId53"/>
    <p:sldId id="317" r:id="rId54"/>
    <p:sldId id="318" r:id="rId55"/>
    <p:sldId id="297" r:id="rId56"/>
    <p:sldId id="298" r:id="rId57"/>
    <p:sldId id="299" r:id="rId58"/>
  </p:sldIdLst>
  <p:sldSz cx="18288000" cy="10287000"/>
  <p:notesSz cx="6858000" cy="9144000"/>
  <p:embeddedFontLst>
    <p:embeddedFont>
      <p:font typeface="Helvetica Neue" panose="020B0604020202020204" charset="0"/>
      <p:regular r:id="rId60"/>
      <p:bold r:id="rId61"/>
      <p:italic r:id="rId62"/>
      <p:boldItalic r:id="rId63"/>
    </p:embeddedFont>
    <p:embeddedFont>
      <p:font typeface="Calibri" panose="020F0502020204030204" pitchFamily="3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A4A3A4"/>
          </p15:clr>
        </p15:guide>
        <p15:guide id="2" pos="576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8" roundtripDataSignature="AMtx7mi2eETgLvdFAVqVGgEzZmp5qOF2sw=="/>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FF0562F-E10F-420E-BF70-B8AC3C035B19}">
  <a:tblStyle styleId="{1FF0562F-E10F-420E-BF70-B8AC3C035B19}" styleName="Table_0">
    <a:wholeTbl>
      <a:tcTxStyle b="off" i="off">
        <a:font>
          <a:latin typeface="Arial Nova Light"/>
          <a:ea typeface="Arial Nova Light"/>
          <a:cs typeface="Arial Nova Light"/>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7E7"/>
          </a:solidFill>
        </a:fill>
      </a:tcStyle>
    </a:wholeTbl>
    <a:band1H>
      <a:tcTxStyle/>
      <a:tcStyle>
        <a:tcBdr/>
        <a:fill>
          <a:solidFill>
            <a:srgbClr val="CCCCCD"/>
          </a:solidFill>
        </a:fill>
      </a:tcStyle>
    </a:band1H>
    <a:band2H>
      <a:tcTxStyle/>
      <a:tcStyle>
        <a:tcBdr/>
      </a:tcStyle>
    </a:band2H>
    <a:band1V>
      <a:tcTxStyle/>
      <a:tcStyle>
        <a:tcBdr/>
        <a:fill>
          <a:solidFill>
            <a:srgbClr val="CCCCCD"/>
          </a:solidFill>
        </a:fill>
      </a:tcStyle>
    </a:band1V>
    <a:band2V>
      <a:tcTxStyle/>
      <a:tcStyle>
        <a:tcBdr/>
      </a:tcStyle>
    </a:band2V>
    <a:lastCol>
      <a:tcTxStyle b="on" i="off">
        <a:font>
          <a:latin typeface="Arial Nova Light"/>
          <a:ea typeface="Arial Nova Light"/>
          <a:cs typeface="Arial Nova Light"/>
        </a:font>
        <a:schemeClr val="lt1"/>
      </a:tcTxStyle>
      <a:tcStyle>
        <a:tcBdr/>
        <a:fill>
          <a:solidFill>
            <a:schemeClr val="accent6"/>
          </a:solidFill>
        </a:fill>
      </a:tcStyle>
    </a:lastCol>
    <a:firstCol>
      <a:tcTxStyle b="on" i="off">
        <a:font>
          <a:latin typeface="Arial Nova Light"/>
          <a:ea typeface="Arial Nova Light"/>
          <a:cs typeface="Arial Nova Light"/>
        </a:font>
        <a:schemeClr val="lt1"/>
      </a:tcTxStyle>
      <a:tcStyle>
        <a:tcBdr/>
        <a:fill>
          <a:solidFill>
            <a:schemeClr val="accent6"/>
          </a:solidFill>
        </a:fill>
      </a:tcStyle>
    </a:firstCol>
    <a:lastRow>
      <a:tcTxStyle b="on" i="off">
        <a:font>
          <a:latin typeface="Arial Nova Light"/>
          <a:ea typeface="Arial Nova Light"/>
          <a:cs typeface="Arial Nova Light"/>
        </a:font>
        <a:schemeClr val="lt1"/>
      </a:tcTxStyle>
      <a:tcStyle>
        <a:tcBdr>
          <a:top>
            <a:ln w="38100" cap="flat" cmpd="sng">
              <a:solidFill>
                <a:schemeClr val="lt1"/>
              </a:solidFill>
              <a:prstDash val="solid"/>
              <a:round/>
              <a:headEnd type="none" w="sm" len="sm"/>
              <a:tailEnd type="none" w="sm" len="sm"/>
            </a:ln>
          </a:top>
        </a:tcBdr>
        <a:fill>
          <a:solidFill>
            <a:schemeClr val="accent6"/>
          </a:solidFill>
        </a:fill>
      </a:tcStyle>
    </a:lastRow>
    <a:seCell>
      <a:tcTxStyle/>
      <a:tcStyle>
        <a:tcBdr/>
      </a:tcStyle>
    </a:seCell>
    <a:swCell>
      <a:tcTxStyle/>
      <a:tcStyle>
        <a:tcBdr/>
      </a:tcStyle>
    </a:swCell>
    <a:firstRow>
      <a:tcTxStyle b="on" i="off">
        <a:font>
          <a:latin typeface="Arial Nova Light"/>
          <a:ea typeface="Arial Nova Light"/>
          <a:cs typeface="Arial Nova Light"/>
        </a:font>
        <a:schemeClr val="lt1"/>
      </a:tcTxStyle>
      <a:tcStyle>
        <a:tcBdr>
          <a:bottom>
            <a:ln w="38100" cap="flat" cmpd="sng">
              <a:solidFill>
                <a:schemeClr val="lt1"/>
              </a:solidFill>
              <a:prstDash val="solid"/>
              <a:round/>
              <a:headEnd type="none" w="sm" len="sm"/>
              <a:tailEnd type="none" w="sm" len="sm"/>
            </a:ln>
          </a:bottom>
        </a:tcBdr>
        <a:fill>
          <a:solidFill>
            <a:schemeClr val="accent6"/>
          </a:solidFill>
        </a:fill>
      </a:tcStyle>
    </a:firstRow>
    <a:neCell>
      <a:tcTxStyle/>
      <a:tcStyle>
        <a:tcBdr/>
      </a:tcStyle>
    </a:neCell>
    <a:nwCell>
      <a:tcTxStyle/>
      <a:tcStyle>
        <a:tcBdr/>
      </a:tcStyle>
    </a:nwCell>
  </a:tblStyle>
  <a:tblStyle styleId="{53E7118F-1544-445F-A590-18483916C84D}"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2526" y="72"/>
      </p:cViewPr>
      <p:guideLst>
        <p:guide orient="horz" pos="3240"/>
        <p:guide pos="57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4.fntdata"/><Relationship Id="rId68" Type="http://customschemas.google.com/relationships/presentationmetadata" Target="meta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1.fntdata"/><Relationship Id="rId65"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5.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3.fntdata"/><Relationship Id="rId7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ZA"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6" name="Google Shape;446;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 name="Google Shape;46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2" name="Google Shape;48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Times New Roman"/>
              <a:buNone/>
            </a:pPr>
            <a:r>
              <a:rPr lang="en-ZA"/>
              <a:t>Value in the list 2, [4,5,6,6,2,2,29]</a:t>
            </a:r>
            <a:endParaRPr/>
          </a:p>
          <a:p>
            <a:pPr marL="0" lvl="0" indent="0" algn="l" rtl="0">
              <a:spcBef>
                <a:spcPts val="0"/>
              </a:spcBef>
              <a:spcAft>
                <a:spcPts val="0"/>
              </a:spcAft>
              <a:buClr>
                <a:schemeClr val="dk1"/>
              </a:buClr>
              <a:buSzPts val="1800"/>
              <a:buFont typeface="Times New Roman"/>
              <a:buNone/>
            </a:pPr>
            <a:r>
              <a:rPr lang="en-ZA"/>
              <a:t>Value not in the list  2, [5.6,7,8,9,11,]</a:t>
            </a:r>
            <a:endParaRPr/>
          </a:p>
          <a:p>
            <a:pPr marL="0" lvl="0" indent="0" algn="l" rtl="0">
              <a:spcBef>
                <a:spcPts val="0"/>
              </a:spcBef>
              <a:spcAft>
                <a:spcPts val="0"/>
              </a:spcAft>
              <a:buNone/>
            </a:pPr>
            <a:endParaRPr/>
          </a:p>
        </p:txBody>
      </p:sp>
      <p:sp>
        <p:nvSpPr>
          <p:cNvPr id="490" name="Google Shape;49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ZA"/>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6672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6" name="Google Shape;72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09054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60093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466432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4" name="Google Shape;34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4030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3" name="Google Shape;53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0" name="Google Shape;54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Times New Roman"/>
              <a:buNone/>
            </a:pPr>
            <a:r>
              <a:rPr lang="en-ZA">
                <a:latin typeface="Times New Roman"/>
                <a:ea typeface="Times New Roman"/>
                <a:cs typeface="Times New Roman"/>
                <a:sym typeface="Times New Roman"/>
              </a:rPr>
              <a:t>We have used all these operations on strings (lists of characters) – but lists are mutable</a:t>
            </a:r>
            <a:endParaRPr/>
          </a:p>
          <a:p>
            <a:pPr marL="0" lvl="0" indent="0" algn="l" rtl="0">
              <a:spcBef>
                <a:spcPts val="0"/>
              </a:spcBef>
              <a:spcAft>
                <a:spcPts val="0"/>
              </a:spcAft>
              <a:buNone/>
            </a:pPr>
            <a:endParaRPr/>
          </a:p>
        </p:txBody>
      </p:sp>
      <p:sp>
        <p:nvSpPr>
          <p:cNvPr id="541" name="Google Shape;54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ZA"/>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9" name="Google Shape;54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ZA"/>
              <a:t>Do standard deviation</a:t>
            </a:r>
            <a:endParaRPr/>
          </a:p>
          <a:p>
            <a:pPr marL="0" lvl="0" indent="0" algn="l" rtl="0">
              <a:spcBef>
                <a:spcPts val="0"/>
              </a:spcBef>
              <a:spcAft>
                <a:spcPts val="0"/>
              </a:spcAft>
              <a:buNone/>
            </a:pPr>
            <a:endParaRPr/>
          </a:p>
        </p:txBody>
      </p:sp>
      <p:sp>
        <p:nvSpPr>
          <p:cNvPr id="557" name="Google Shape;55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ZA"/>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6" name="Google Shape;57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5" name="Google Shape;58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2" name="Google Shape;59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9" name="Google Shape;59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6" name="Google Shape;72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47561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757405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7151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4" name="Google Shape;34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4" name="Google Shape;34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1453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7" name="Google Shape;60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4" name="Google Shape;61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0"/>
        <p:cNvGrpSpPr/>
        <p:nvPr/>
      </p:nvGrpSpPr>
      <p:grpSpPr>
        <a:xfrm>
          <a:off x="0" y="0"/>
          <a:ext cx="0" cy="0"/>
          <a:chOff x="0" y="0"/>
          <a:chExt cx="0" cy="0"/>
        </a:xfrm>
      </p:grpSpPr>
      <p:sp>
        <p:nvSpPr>
          <p:cNvPr id="621" name="Google Shape;621;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2" name="Google Shape;62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7" name="Google Shape;637;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2" name="Google Shape;65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6" name="Google Shape;72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17954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16464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6727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Times New Roman"/>
              <a:buNone/>
            </a:pPr>
            <a:r>
              <a:rPr lang="en-ZA"/>
              <a:t>Average is easy, but for median we need to keep track of the items.</a:t>
            </a:r>
            <a:endParaRPr/>
          </a:p>
          <a:p>
            <a:pPr marL="0" lvl="0" indent="0" algn="l" rtl="0">
              <a:spcBef>
                <a:spcPts val="0"/>
              </a:spcBef>
              <a:spcAft>
                <a:spcPts val="0"/>
              </a:spcAft>
              <a:buClr>
                <a:schemeClr val="dk1"/>
              </a:buClr>
              <a:buSzPts val="1800"/>
              <a:buFont typeface="Times New Roman"/>
              <a:buNone/>
            </a:pPr>
            <a:r>
              <a:rPr lang="en-ZA"/>
              <a:t>What are the algorithms?</a:t>
            </a:r>
            <a:endParaRPr/>
          </a:p>
          <a:p>
            <a:pPr marL="0" lvl="0" indent="0" algn="l" rtl="0">
              <a:spcBef>
                <a:spcPts val="0"/>
              </a:spcBef>
              <a:spcAft>
                <a:spcPts val="0"/>
              </a:spcAft>
              <a:buNone/>
            </a:pPr>
            <a:endParaRPr/>
          </a:p>
        </p:txBody>
      </p:sp>
      <p:sp>
        <p:nvSpPr>
          <p:cNvPr id="355" name="Google Shape;35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ZA"/>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44" name="Google Shape;34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83183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0" name="Google Shape;63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59" name="Google Shape;65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6" name="Google Shape;66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4" name="Google Shape;674;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1" name="Google Shape;68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9" name="Google Shape;68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96" name="Google Shape;696;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3" name="Google Shape;703;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0" name="Google Shape;710;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ZA" i="1"/>
              <a:t>The function Engima takes a list and an item and returns a new list with all instances of the item removed. </a:t>
            </a:r>
            <a:endParaRPr/>
          </a:p>
          <a:p>
            <a:pPr marL="0" lvl="0" indent="0" algn="l" rtl="0">
              <a:spcBef>
                <a:spcPts val="0"/>
              </a:spcBef>
              <a:spcAft>
                <a:spcPts val="0"/>
              </a:spcAft>
              <a:buNone/>
            </a:pPr>
            <a:endParaRPr/>
          </a:p>
        </p:txBody>
      </p:sp>
      <p:sp>
        <p:nvSpPr>
          <p:cNvPr id="711" name="Google Shape;711;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ZA"/>
              <a:t>55</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8" name="Google Shape;718;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r>
              <a:rPr lang="en-ZA" i="1"/>
              <a:t>The function Engima takes a list and an item and returns a new list with all instances of the item removed. </a:t>
            </a:r>
            <a:endParaRPr/>
          </a:p>
          <a:p>
            <a:pPr marL="0" lvl="0" indent="0" algn="l" rtl="0">
              <a:spcBef>
                <a:spcPts val="0"/>
              </a:spcBef>
              <a:spcAft>
                <a:spcPts val="0"/>
              </a:spcAft>
              <a:buNone/>
            </a:pPr>
            <a:endParaRPr/>
          </a:p>
        </p:txBody>
      </p:sp>
      <p:sp>
        <p:nvSpPr>
          <p:cNvPr id="719" name="Google Shape;719;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ZA"/>
              <a:t>56</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26" name="Google Shape;726;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9" name="Google Shape;37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2" name="Google Shape;40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jpg"/><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Opening slide">
  <p:cSld name="2_Opening slide">
    <p:spTree>
      <p:nvGrpSpPr>
        <p:cNvPr id="1" name="Shape 13"/>
        <p:cNvGrpSpPr/>
        <p:nvPr/>
      </p:nvGrpSpPr>
      <p:grpSpPr>
        <a:xfrm>
          <a:off x="0" y="0"/>
          <a:ext cx="0" cy="0"/>
          <a:chOff x="0" y="0"/>
          <a:chExt cx="0" cy="0"/>
        </a:xfrm>
      </p:grpSpPr>
      <p:pic>
        <p:nvPicPr>
          <p:cNvPr id="14" name="Google Shape;14;p46"/>
          <p:cNvPicPr preferRelativeResize="0"/>
          <p:nvPr/>
        </p:nvPicPr>
        <p:blipFill rotWithShape="1">
          <a:blip r:embed="rId2">
            <a:alphaModFix/>
          </a:blip>
          <a:srcRect l="15045" t="8702" r="2359" b="8701"/>
          <a:stretch/>
        </p:blipFill>
        <p:spPr>
          <a:xfrm flipH="1">
            <a:off x="0" y="0"/>
            <a:ext cx="18288000" cy="10287000"/>
          </a:xfrm>
          <a:prstGeom prst="rect">
            <a:avLst/>
          </a:prstGeom>
          <a:noFill/>
          <a:ln>
            <a:noFill/>
          </a:ln>
        </p:spPr>
      </p:pic>
      <p:sp>
        <p:nvSpPr>
          <p:cNvPr id="15" name="Google Shape;15;p4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pic>
        <p:nvPicPr>
          <p:cNvPr id="16" name="Google Shape;16;p46"/>
          <p:cNvPicPr preferRelativeResize="0"/>
          <p:nvPr/>
        </p:nvPicPr>
        <p:blipFill rotWithShape="1">
          <a:blip r:embed="rId3">
            <a:alphaModFix/>
          </a:blip>
          <a:srcRect b="15838"/>
          <a:stretch/>
        </p:blipFill>
        <p:spPr>
          <a:xfrm>
            <a:off x="0" y="13118"/>
            <a:ext cx="18288000" cy="10273882"/>
          </a:xfrm>
          <a:prstGeom prst="rect">
            <a:avLst/>
          </a:prstGeom>
          <a:noFill/>
          <a:ln>
            <a:noFill/>
          </a:ln>
        </p:spPr>
      </p:pic>
      <p:pic>
        <p:nvPicPr>
          <p:cNvPr id="17" name="Google Shape;17;p46" descr="Background pattern&#10;&#10;Description automatically generated"/>
          <p:cNvPicPr preferRelativeResize="0"/>
          <p:nvPr/>
        </p:nvPicPr>
        <p:blipFill rotWithShape="1">
          <a:blip r:embed="rId4">
            <a:alphaModFix/>
          </a:blip>
          <a:srcRect/>
          <a:stretch/>
        </p:blipFill>
        <p:spPr>
          <a:xfrm>
            <a:off x="0" y="0"/>
            <a:ext cx="18288000" cy="10287000"/>
          </a:xfrm>
          <a:prstGeom prst="rect">
            <a:avLst/>
          </a:prstGeom>
          <a:noFill/>
          <a:ln>
            <a:noFill/>
          </a:ln>
        </p:spPr>
      </p:pic>
      <p:sp>
        <p:nvSpPr>
          <p:cNvPr id="18" name="Google Shape;18;p46"/>
          <p:cNvSpPr txBox="1">
            <a:spLocks noGrp="1"/>
          </p:cNvSpPr>
          <p:nvPr>
            <p:ph type="title"/>
          </p:nvPr>
        </p:nvSpPr>
        <p:spPr>
          <a:xfrm>
            <a:off x="952244" y="5440699"/>
            <a:ext cx="8282116" cy="231895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8000"/>
              <a:buFont typeface="Arial"/>
              <a:buNone/>
              <a:defRPr sz="8000" b="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19" name="Google Shape;19;p46"/>
          <p:cNvGrpSpPr/>
          <p:nvPr/>
        </p:nvGrpSpPr>
        <p:grpSpPr>
          <a:xfrm>
            <a:off x="12027790" y="8989875"/>
            <a:ext cx="5942067" cy="1094760"/>
            <a:chOff x="12041857" y="9214958"/>
            <a:chExt cx="5942067" cy="1094760"/>
          </a:xfrm>
        </p:grpSpPr>
        <p:pic>
          <p:nvPicPr>
            <p:cNvPr id="20" name="Google Shape;20;p46"/>
            <p:cNvPicPr preferRelativeResize="0"/>
            <p:nvPr/>
          </p:nvPicPr>
          <p:blipFill rotWithShape="1">
            <a:blip r:embed="rId5">
              <a:alphaModFix/>
            </a:blip>
            <a:srcRect l="15710"/>
            <a:stretch/>
          </p:blipFill>
          <p:spPr>
            <a:xfrm>
              <a:off x="12886900" y="9214958"/>
              <a:ext cx="5097024" cy="1094760"/>
            </a:xfrm>
            <a:prstGeom prst="rect">
              <a:avLst/>
            </a:prstGeom>
            <a:noFill/>
            <a:ln>
              <a:noFill/>
            </a:ln>
          </p:spPr>
        </p:pic>
        <p:pic>
          <p:nvPicPr>
            <p:cNvPr id="21" name="Google Shape;21;p46"/>
            <p:cNvPicPr preferRelativeResize="0"/>
            <p:nvPr/>
          </p:nvPicPr>
          <p:blipFill rotWithShape="1">
            <a:blip r:embed="rId6">
              <a:alphaModFix/>
            </a:blip>
            <a:srcRect r="85526"/>
            <a:stretch/>
          </p:blipFill>
          <p:spPr>
            <a:xfrm>
              <a:off x="12041857" y="9214958"/>
              <a:ext cx="845043" cy="1072042"/>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3_Section divider #2">
  <p:cSld name="3_Section divider #2">
    <p:spTree>
      <p:nvGrpSpPr>
        <p:cNvPr id="1" name="Shape 97"/>
        <p:cNvGrpSpPr/>
        <p:nvPr/>
      </p:nvGrpSpPr>
      <p:grpSpPr>
        <a:xfrm>
          <a:off x="0" y="0"/>
          <a:ext cx="0" cy="0"/>
          <a:chOff x="0" y="0"/>
          <a:chExt cx="0" cy="0"/>
        </a:xfrm>
      </p:grpSpPr>
      <p:pic>
        <p:nvPicPr>
          <p:cNvPr id="98" name="Google Shape;98;p55" descr="A large stone building&#10;&#10;Description automatically generated"/>
          <p:cNvPicPr preferRelativeResize="0"/>
          <p:nvPr/>
        </p:nvPicPr>
        <p:blipFill rotWithShape="1">
          <a:blip r:embed="rId2">
            <a:alphaModFix/>
          </a:blip>
          <a:srcRect l="1331" t="6566" r="19677" b="26849"/>
          <a:stretch/>
        </p:blipFill>
        <p:spPr>
          <a:xfrm>
            <a:off x="0" y="-1"/>
            <a:ext cx="18288000" cy="10287001"/>
          </a:xfrm>
          <a:prstGeom prst="rect">
            <a:avLst/>
          </a:prstGeom>
          <a:noFill/>
          <a:ln>
            <a:noFill/>
          </a:ln>
        </p:spPr>
      </p:pic>
      <p:pic>
        <p:nvPicPr>
          <p:cNvPr id="99" name="Google Shape;99;p55" descr="Shape&#10;&#10;Description automatically generated"/>
          <p:cNvPicPr preferRelativeResize="0"/>
          <p:nvPr/>
        </p:nvPicPr>
        <p:blipFill rotWithShape="1">
          <a:blip r:embed="rId3">
            <a:alphaModFix/>
          </a:blip>
          <a:srcRect/>
          <a:stretch/>
        </p:blipFill>
        <p:spPr>
          <a:xfrm>
            <a:off x="0" y="-1"/>
            <a:ext cx="18288000" cy="10287000"/>
          </a:xfrm>
          <a:prstGeom prst="rect">
            <a:avLst/>
          </a:prstGeom>
          <a:noFill/>
          <a:ln>
            <a:noFill/>
          </a:ln>
        </p:spPr>
      </p:pic>
      <p:sp>
        <p:nvSpPr>
          <p:cNvPr id="100" name="Google Shape;100;p55"/>
          <p:cNvSpPr txBox="1">
            <a:spLocks noGrp="1"/>
          </p:cNvSpPr>
          <p:nvPr>
            <p:ph type="title"/>
          </p:nvPr>
        </p:nvSpPr>
        <p:spPr>
          <a:xfrm>
            <a:off x="944150" y="3746500"/>
            <a:ext cx="10416957" cy="221672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8000"/>
              <a:buFont typeface="Arial"/>
              <a:buNone/>
              <a:defRPr sz="8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Section divider #1">
  <p:cSld name="1_Section divider #1">
    <p:spTree>
      <p:nvGrpSpPr>
        <p:cNvPr id="1" name="Shape 101"/>
        <p:cNvGrpSpPr/>
        <p:nvPr/>
      </p:nvGrpSpPr>
      <p:grpSpPr>
        <a:xfrm>
          <a:off x="0" y="0"/>
          <a:ext cx="0" cy="0"/>
          <a:chOff x="0" y="0"/>
          <a:chExt cx="0" cy="0"/>
        </a:xfrm>
      </p:grpSpPr>
      <p:pic>
        <p:nvPicPr>
          <p:cNvPr id="102" name="Google Shape;102;p56" descr="A picture containing polygon&#10;&#10;Description automatically generated"/>
          <p:cNvPicPr preferRelativeResize="0"/>
          <p:nvPr/>
        </p:nvPicPr>
        <p:blipFill rotWithShape="1">
          <a:blip r:embed="rId2">
            <a:alphaModFix/>
          </a:blip>
          <a:srcRect/>
          <a:stretch/>
        </p:blipFill>
        <p:spPr>
          <a:xfrm>
            <a:off x="0" y="0"/>
            <a:ext cx="18288000" cy="10287000"/>
          </a:xfrm>
          <a:prstGeom prst="rect">
            <a:avLst/>
          </a:prstGeom>
          <a:noFill/>
          <a:ln>
            <a:noFill/>
          </a:ln>
        </p:spPr>
      </p:pic>
      <p:pic>
        <p:nvPicPr>
          <p:cNvPr id="103" name="Google Shape;103;p56" descr="A picture containing icon&#10;&#10;Description automatically generated"/>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104" name="Google Shape;104;p56"/>
          <p:cNvSpPr txBox="1">
            <a:spLocks noGrp="1"/>
          </p:cNvSpPr>
          <p:nvPr>
            <p:ph type="title"/>
          </p:nvPr>
        </p:nvSpPr>
        <p:spPr>
          <a:xfrm>
            <a:off x="894443" y="3187700"/>
            <a:ext cx="9744528" cy="24003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8800"/>
              <a:buFont typeface="Arial"/>
              <a:buNone/>
              <a:defRPr sz="8800" b="1">
                <a:solidFill>
                  <a:schemeClr val="accent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05"/>
        <p:cNvGrpSpPr/>
        <p:nvPr/>
      </p:nvGrpSpPr>
      <p:grpSpPr>
        <a:xfrm>
          <a:off x="0" y="0"/>
          <a:ext cx="0" cy="0"/>
          <a:chOff x="0" y="0"/>
          <a:chExt cx="0" cy="0"/>
        </a:xfrm>
      </p:grpSpPr>
      <p:sp>
        <p:nvSpPr>
          <p:cNvPr id="106" name="Google Shape;106;p57"/>
          <p:cNvSpPr/>
          <p:nvPr/>
        </p:nvSpPr>
        <p:spPr>
          <a:xfrm>
            <a:off x="0" y="0"/>
            <a:ext cx="9144000" cy="10287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07" name="Google Shape;107;p57"/>
          <p:cNvSpPr txBox="1">
            <a:spLocks noGrp="1"/>
          </p:cNvSpPr>
          <p:nvPr>
            <p:ph type="title"/>
          </p:nvPr>
        </p:nvSpPr>
        <p:spPr>
          <a:xfrm>
            <a:off x="1114425" y="957022"/>
            <a:ext cx="6700838"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Arial"/>
              <a:buNone/>
              <a:defRPr>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5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
        <p:nvSpPr>
          <p:cNvPr id="109" name="Google Shape;109;p57"/>
          <p:cNvSpPr txBox="1">
            <a:spLocks noGrp="1"/>
          </p:cNvSpPr>
          <p:nvPr>
            <p:ph type="body" idx="1"/>
          </p:nvPr>
        </p:nvSpPr>
        <p:spPr>
          <a:xfrm>
            <a:off x="1114425" y="2795954"/>
            <a:ext cx="6700838" cy="6333759"/>
          </a:xfrm>
          <a:prstGeom prst="rect">
            <a:avLst/>
          </a:prstGeom>
          <a:noFill/>
          <a:ln>
            <a:noFill/>
          </a:ln>
        </p:spPr>
        <p:txBody>
          <a:bodyPr spcFirstLastPara="1" wrap="square" lIns="91425" tIns="45700" rIns="91425" bIns="45700" anchor="t" anchorCtr="0">
            <a:normAutofit/>
          </a:bodyPr>
          <a:lstStyle>
            <a:lvl1pPr marL="457200" lvl="0" indent="-495300" algn="l">
              <a:lnSpc>
                <a:spcPct val="90000"/>
              </a:lnSpc>
              <a:spcBef>
                <a:spcPts val="1500"/>
              </a:spcBef>
              <a:spcAft>
                <a:spcPts val="0"/>
              </a:spcAft>
              <a:buClr>
                <a:schemeClr val="lt1"/>
              </a:buClr>
              <a:buSzPts val="4200"/>
              <a:buChar char="▪"/>
              <a:defRPr>
                <a:solidFill>
                  <a:schemeClr val="lt1"/>
                </a:solidFill>
                <a:latin typeface="Arial"/>
                <a:ea typeface="Arial"/>
                <a:cs typeface="Arial"/>
                <a:sym typeface="Arial"/>
              </a:defRPr>
            </a:lvl1pPr>
            <a:lvl2pPr marL="914400" lvl="1" indent="-457200" algn="l">
              <a:lnSpc>
                <a:spcPct val="90000"/>
              </a:lnSpc>
              <a:spcBef>
                <a:spcPts val="750"/>
              </a:spcBef>
              <a:spcAft>
                <a:spcPts val="0"/>
              </a:spcAft>
              <a:buClr>
                <a:schemeClr val="lt1"/>
              </a:buClr>
              <a:buSzPts val="3600"/>
              <a:buChar char="▪"/>
              <a:defRPr>
                <a:solidFill>
                  <a:schemeClr val="lt1"/>
                </a:solidFill>
                <a:latin typeface="Arial"/>
                <a:ea typeface="Arial"/>
                <a:cs typeface="Arial"/>
                <a:sym typeface="Arial"/>
              </a:defRPr>
            </a:lvl2pPr>
            <a:lvl3pPr marL="1371600" lvl="2" indent="-419100" algn="l">
              <a:lnSpc>
                <a:spcPct val="90000"/>
              </a:lnSpc>
              <a:spcBef>
                <a:spcPts val="750"/>
              </a:spcBef>
              <a:spcAft>
                <a:spcPts val="0"/>
              </a:spcAft>
              <a:buSzPts val="3000"/>
              <a:buChar char="▪"/>
              <a:defRPr>
                <a:solidFill>
                  <a:schemeClr val="lt1"/>
                </a:solidFill>
                <a:latin typeface="Arial"/>
                <a:ea typeface="Arial"/>
                <a:cs typeface="Arial"/>
                <a:sym typeface="Arial"/>
              </a:defRPr>
            </a:lvl3pPr>
            <a:lvl4pPr marL="1828800" lvl="3" indent="-400050" algn="l">
              <a:lnSpc>
                <a:spcPct val="90000"/>
              </a:lnSpc>
              <a:spcBef>
                <a:spcPts val="750"/>
              </a:spcBef>
              <a:spcAft>
                <a:spcPts val="0"/>
              </a:spcAft>
              <a:buSzPts val="2700"/>
              <a:buChar char="▪"/>
              <a:defRPr>
                <a:solidFill>
                  <a:schemeClr val="lt1"/>
                </a:solidFill>
                <a:latin typeface="Arial"/>
                <a:ea typeface="Arial"/>
                <a:cs typeface="Arial"/>
                <a:sym typeface="Arial"/>
              </a:defRPr>
            </a:lvl4pPr>
            <a:lvl5pPr marL="2286000" lvl="4" indent="-400050" algn="l">
              <a:lnSpc>
                <a:spcPct val="90000"/>
              </a:lnSpc>
              <a:spcBef>
                <a:spcPts val="750"/>
              </a:spcBef>
              <a:spcAft>
                <a:spcPts val="0"/>
              </a:spcAft>
              <a:buSzPts val="2700"/>
              <a:buChar char="▪"/>
              <a:defRPr>
                <a:solidFill>
                  <a:schemeClr val="lt1"/>
                </a:solidFill>
                <a:latin typeface="Arial"/>
                <a:ea typeface="Arial"/>
                <a:cs typeface="Arial"/>
                <a:sym typeface="Aria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10" name="Google Shape;110;p57"/>
          <p:cNvSpPr>
            <a:spLocks noGrp="1"/>
          </p:cNvSpPr>
          <p:nvPr>
            <p:ph type="pic" idx="2"/>
          </p:nvPr>
        </p:nvSpPr>
        <p:spPr>
          <a:xfrm>
            <a:off x="10648950" y="1730829"/>
            <a:ext cx="6524625" cy="6620768"/>
          </a:xfrm>
          <a:prstGeom prst="rect">
            <a:avLst/>
          </a:prstGeom>
          <a:noFill/>
          <a:ln>
            <a:noFill/>
          </a:ln>
        </p:spPr>
      </p:sp>
      <p:sp>
        <p:nvSpPr>
          <p:cNvPr id="111" name="Google Shape;111;p57"/>
          <p:cNvSpPr txBox="1">
            <a:spLocks noGrp="1"/>
          </p:cNvSpPr>
          <p:nvPr>
            <p:ph type="body" idx="3"/>
          </p:nvPr>
        </p:nvSpPr>
        <p:spPr>
          <a:xfrm>
            <a:off x="10648950" y="8599488"/>
            <a:ext cx="6524625" cy="7302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3200"/>
              <a:buNone/>
              <a:defRPr sz="3200">
                <a:latin typeface="Arial"/>
                <a:ea typeface="Arial"/>
                <a:cs typeface="Arial"/>
                <a:sym typeface="Arial"/>
              </a:defRPr>
            </a:lvl1pPr>
            <a:lvl2pPr marL="914400" lvl="1" indent="-228600" algn="l">
              <a:lnSpc>
                <a:spcPct val="90000"/>
              </a:lnSpc>
              <a:spcBef>
                <a:spcPts val="750"/>
              </a:spcBef>
              <a:spcAft>
                <a:spcPts val="0"/>
              </a:spcAft>
              <a:buSzPts val="3600"/>
              <a:buNone/>
              <a:defRPr/>
            </a:lvl2pPr>
            <a:lvl3pPr marL="1371600" lvl="2" indent="-228600" algn="l">
              <a:lnSpc>
                <a:spcPct val="90000"/>
              </a:lnSpc>
              <a:spcBef>
                <a:spcPts val="750"/>
              </a:spcBef>
              <a:spcAft>
                <a:spcPts val="0"/>
              </a:spcAft>
              <a:buSzPts val="3000"/>
              <a:buNone/>
              <a:defRPr/>
            </a:lvl3pPr>
            <a:lvl4pPr marL="1828800" lvl="3" indent="-228600" algn="l">
              <a:lnSpc>
                <a:spcPct val="90000"/>
              </a:lnSpc>
              <a:spcBef>
                <a:spcPts val="750"/>
              </a:spcBef>
              <a:spcAft>
                <a:spcPts val="0"/>
              </a:spcAft>
              <a:buSzPts val="2700"/>
              <a:buNone/>
              <a:defRPr/>
            </a:lvl4pPr>
            <a:lvl5pPr marL="2286000" lvl="4" indent="-228600" algn="l">
              <a:lnSpc>
                <a:spcPct val="90000"/>
              </a:lnSpc>
              <a:spcBef>
                <a:spcPts val="750"/>
              </a:spcBef>
              <a:spcAft>
                <a:spcPts val="0"/>
              </a:spcAft>
              <a:buSzPts val="2700"/>
              <a:buNone/>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Quote dark">
  <p:cSld name="1_Quote dark">
    <p:bg>
      <p:bgPr>
        <a:solidFill>
          <a:schemeClr val="accent1"/>
        </a:solidFill>
        <a:effectLst/>
      </p:bgPr>
    </p:bg>
    <p:spTree>
      <p:nvGrpSpPr>
        <p:cNvPr id="1" name="Shape 112"/>
        <p:cNvGrpSpPr/>
        <p:nvPr/>
      </p:nvGrpSpPr>
      <p:grpSpPr>
        <a:xfrm>
          <a:off x="0" y="0"/>
          <a:ext cx="0" cy="0"/>
          <a:chOff x="0" y="0"/>
          <a:chExt cx="0" cy="0"/>
        </a:xfrm>
      </p:grpSpPr>
      <p:sp>
        <p:nvSpPr>
          <p:cNvPr id="113" name="Google Shape;113;p58"/>
          <p:cNvSpPr txBox="1">
            <a:spLocks noGrp="1"/>
          </p:cNvSpPr>
          <p:nvPr>
            <p:ph type="title"/>
          </p:nvPr>
        </p:nvSpPr>
        <p:spPr>
          <a:xfrm>
            <a:off x="3303816" y="1958016"/>
            <a:ext cx="13968184" cy="46359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lt1"/>
              </a:buClr>
              <a:buSzPts val="3600"/>
              <a:buFont typeface="Arial"/>
              <a:buNone/>
              <a:defRPr sz="3600" b="0" i="1">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4" name="Google Shape;114;p5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800" b="0" i="0" u="none" strike="noStrike" cap="none">
                <a:solidFill>
                  <a:schemeClr val="lt1"/>
                </a:solidFill>
                <a:latin typeface="Arial"/>
                <a:ea typeface="Arial"/>
                <a:cs typeface="Arial"/>
                <a:sym typeface="Arial"/>
              </a:defRPr>
            </a:lvl1pPr>
            <a:lvl2pPr marL="0" lvl="1" indent="0" algn="r">
              <a:spcBef>
                <a:spcPts val="0"/>
              </a:spcBef>
              <a:buNone/>
              <a:defRPr sz="1800" b="0" i="0" u="none" strike="noStrike" cap="none">
                <a:solidFill>
                  <a:schemeClr val="lt1"/>
                </a:solidFill>
                <a:latin typeface="Arial"/>
                <a:ea typeface="Arial"/>
                <a:cs typeface="Arial"/>
                <a:sym typeface="Arial"/>
              </a:defRPr>
            </a:lvl2pPr>
            <a:lvl3pPr marL="0" lvl="2" indent="0" algn="r">
              <a:spcBef>
                <a:spcPts val="0"/>
              </a:spcBef>
              <a:buNone/>
              <a:defRPr sz="1800" b="0" i="0" u="none" strike="noStrike" cap="none">
                <a:solidFill>
                  <a:schemeClr val="lt1"/>
                </a:solidFill>
                <a:latin typeface="Arial"/>
                <a:ea typeface="Arial"/>
                <a:cs typeface="Arial"/>
                <a:sym typeface="Arial"/>
              </a:defRPr>
            </a:lvl3pPr>
            <a:lvl4pPr marL="0" lvl="3" indent="0" algn="r">
              <a:spcBef>
                <a:spcPts val="0"/>
              </a:spcBef>
              <a:buNone/>
              <a:defRPr sz="1800" b="0" i="0" u="none" strike="noStrike" cap="none">
                <a:solidFill>
                  <a:schemeClr val="lt1"/>
                </a:solidFill>
                <a:latin typeface="Arial"/>
                <a:ea typeface="Arial"/>
                <a:cs typeface="Arial"/>
                <a:sym typeface="Arial"/>
              </a:defRPr>
            </a:lvl4pPr>
            <a:lvl5pPr marL="0" lvl="4" indent="0" algn="r">
              <a:spcBef>
                <a:spcPts val="0"/>
              </a:spcBef>
              <a:buNone/>
              <a:defRPr sz="1800" b="0" i="0" u="none" strike="noStrike" cap="none">
                <a:solidFill>
                  <a:schemeClr val="lt1"/>
                </a:solidFill>
                <a:latin typeface="Arial"/>
                <a:ea typeface="Arial"/>
                <a:cs typeface="Arial"/>
                <a:sym typeface="Arial"/>
              </a:defRPr>
            </a:lvl5pPr>
            <a:lvl6pPr marL="0" lvl="5" indent="0" algn="r">
              <a:spcBef>
                <a:spcPts val="0"/>
              </a:spcBef>
              <a:buNone/>
              <a:defRPr sz="1800" b="0" i="0" u="none" strike="noStrike" cap="none">
                <a:solidFill>
                  <a:schemeClr val="lt1"/>
                </a:solidFill>
                <a:latin typeface="Arial"/>
                <a:ea typeface="Arial"/>
                <a:cs typeface="Arial"/>
                <a:sym typeface="Arial"/>
              </a:defRPr>
            </a:lvl6pPr>
            <a:lvl7pPr marL="0" lvl="6" indent="0" algn="r">
              <a:spcBef>
                <a:spcPts val="0"/>
              </a:spcBef>
              <a:buNone/>
              <a:defRPr sz="1800" b="0" i="0" u="none" strike="noStrike" cap="none">
                <a:solidFill>
                  <a:schemeClr val="lt1"/>
                </a:solidFill>
                <a:latin typeface="Arial"/>
                <a:ea typeface="Arial"/>
                <a:cs typeface="Arial"/>
                <a:sym typeface="Arial"/>
              </a:defRPr>
            </a:lvl7pPr>
            <a:lvl8pPr marL="0" lvl="7" indent="0" algn="r">
              <a:spcBef>
                <a:spcPts val="0"/>
              </a:spcBef>
              <a:buNone/>
              <a:defRPr sz="1800" b="0" i="0" u="none" strike="noStrike" cap="none">
                <a:solidFill>
                  <a:schemeClr val="lt1"/>
                </a:solidFill>
                <a:latin typeface="Arial"/>
                <a:ea typeface="Arial"/>
                <a:cs typeface="Arial"/>
                <a:sym typeface="Arial"/>
              </a:defRPr>
            </a:lvl8pPr>
            <a:lvl9pPr marL="0" lvl="8" indent="0" algn="r">
              <a:spcBef>
                <a:spcPts val="0"/>
              </a:spcBef>
              <a:buNone/>
              <a:defRPr sz="1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ZA"/>
              <a:t>‹#›</a:t>
            </a:fld>
            <a:endParaRPr/>
          </a:p>
        </p:txBody>
      </p:sp>
      <p:sp>
        <p:nvSpPr>
          <p:cNvPr id="115" name="Google Shape;115;p58"/>
          <p:cNvSpPr txBox="1">
            <a:spLocks noGrp="1"/>
          </p:cNvSpPr>
          <p:nvPr>
            <p:ph type="body" idx="1"/>
          </p:nvPr>
        </p:nvSpPr>
        <p:spPr>
          <a:xfrm>
            <a:off x="3303816" y="8039893"/>
            <a:ext cx="6116637" cy="7604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4200"/>
              <a:buNone/>
              <a:defRPr>
                <a:solidFill>
                  <a:schemeClr val="lt1"/>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pic>
        <p:nvPicPr>
          <p:cNvPr id="116" name="Google Shape;116;p58"/>
          <p:cNvPicPr preferRelativeResize="0"/>
          <p:nvPr/>
        </p:nvPicPr>
        <p:blipFill rotWithShape="1">
          <a:blip r:embed="rId2">
            <a:alphaModFix/>
          </a:blip>
          <a:srcRect/>
          <a:stretch/>
        </p:blipFill>
        <p:spPr>
          <a:xfrm>
            <a:off x="1257300" y="1123737"/>
            <a:ext cx="1668558" cy="1668558"/>
          </a:xfrm>
          <a:prstGeom prst="rect">
            <a:avLst/>
          </a:prstGeom>
          <a:solidFill>
            <a:schemeClr val="accent1"/>
          </a:solid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Quote light">
  <p:cSld name="1_Quote light">
    <p:bg>
      <p:bgPr>
        <a:solidFill>
          <a:srgbClr val="F2F2F2"/>
        </a:solidFill>
        <a:effectLst/>
      </p:bgPr>
    </p:bg>
    <p:spTree>
      <p:nvGrpSpPr>
        <p:cNvPr id="1" name="Shape 117"/>
        <p:cNvGrpSpPr/>
        <p:nvPr/>
      </p:nvGrpSpPr>
      <p:grpSpPr>
        <a:xfrm>
          <a:off x="0" y="0"/>
          <a:ext cx="0" cy="0"/>
          <a:chOff x="0" y="0"/>
          <a:chExt cx="0" cy="0"/>
        </a:xfrm>
      </p:grpSpPr>
      <p:sp>
        <p:nvSpPr>
          <p:cNvPr id="118" name="Google Shape;118;p59"/>
          <p:cNvSpPr txBox="1">
            <a:spLocks noGrp="1"/>
          </p:cNvSpPr>
          <p:nvPr>
            <p:ph type="title"/>
          </p:nvPr>
        </p:nvSpPr>
        <p:spPr>
          <a:xfrm>
            <a:off x="3303816" y="2032000"/>
            <a:ext cx="13726883" cy="46359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00365F"/>
              </a:buClr>
              <a:buSzPts val="5400"/>
              <a:buFont typeface="Arial"/>
              <a:buNone/>
              <a:defRPr sz="5400" b="0" i="1">
                <a:solidFill>
                  <a:srgbClr val="00365F"/>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9" name="Google Shape;119;p5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800" b="0" i="0" u="none" strike="noStrike" cap="none">
                <a:solidFill>
                  <a:schemeClr val="lt1"/>
                </a:solidFill>
                <a:latin typeface="Arial"/>
                <a:ea typeface="Arial"/>
                <a:cs typeface="Arial"/>
                <a:sym typeface="Arial"/>
              </a:defRPr>
            </a:lvl1pPr>
            <a:lvl2pPr marL="0" lvl="1" indent="0" algn="r">
              <a:spcBef>
                <a:spcPts val="0"/>
              </a:spcBef>
              <a:buNone/>
              <a:defRPr sz="1800" b="0" i="0" u="none" strike="noStrike" cap="none">
                <a:solidFill>
                  <a:schemeClr val="lt1"/>
                </a:solidFill>
                <a:latin typeface="Arial"/>
                <a:ea typeface="Arial"/>
                <a:cs typeface="Arial"/>
                <a:sym typeface="Arial"/>
              </a:defRPr>
            </a:lvl2pPr>
            <a:lvl3pPr marL="0" lvl="2" indent="0" algn="r">
              <a:spcBef>
                <a:spcPts val="0"/>
              </a:spcBef>
              <a:buNone/>
              <a:defRPr sz="1800" b="0" i="0" u="none" strike="noStrike" cap="none">
                <a:solidFill>
                  <a:schemeClr val="lt1"/>
                </a:solidFill>
                <a:latin typeface="Arial"/>
                <a:ea typeface="Arial"/>
                <a:cs typeface="Arial"/>
                <a:sym typeface="Arial"/>
              </a:defRPr>
            </a:lvl3pPr>
            <a:lvl4pPr marL="0" lvl="3" indent="0" algn="r">
              <a:spcBef>
                <a:spcPts val="0"/>
              </a:spcBef>
              <a:buNone/>
              <a:defRPr sz="1800" b="0" i="0" u="none" strike="noStrike" cap="none">
                <a:solidFill>
                  <a:schemeClr val="lt1"/>
                </a:solidFill>
                <a:latin typeface="Arial"/>
                <a:ea typeface="Arial"/>
                <a:cs typeface="Arial"/>
                <a:sym typeface="Arial"/>
              </a:defRPr>
            </a:lvl4pPr>
            <a:lvl5pPr marL="0" lvl="4" indent="0" algn="r">
              <a:spcBef>
                <a:spcPts val="0"/>
              </a:spcBef>
              <a:buNone/>
              <a:defRPr sz="1800" b="0" i="0" u="none" strike="noStrike" cap="none">
                <a:solidFill>
                  <a:schemeClr val="lt1"/>
                </a:solidFill>
                <a:latin typeface="Arial"/>
                <a:ea typeface="Arial"/>
                <a:cs typeface="Arial"/>
                <a:sym typeface="Arial"/>
              </a:defRPr>
            </a:lvl5pPr>
            <a:lvl6pPr marL="0" lvl="5" indent="0" algn="r">
              <a:spcBef>
                <a:spcPts val="0"/>
              </a:spcBef>
              <a:buNone/>
              <a:defRPr sz="1800" b="0" i="0" u="none" strike="noStrike" cap="none">
                <a:solidFill>
                  <a:schemeClr val="lt1"/>
                </a:solidFill>
                <a:latin typeface="Arial"/>
                <a:ea typeface="Arial"/>
                <a:cs typeface="Arial"/>
                <a:sym typeface="Arial"/>
              </a:defRPr>
            </a:lvl6pPr>
            <a:lvl7pPr marL="0" lvl="6" indent="0" algn="r">
              <a:spcBef>
                <a:spcPts val="0"/>
              </a:spcBef>
              <a:buNone/>
              <a:defRPr sz="1800" b="0" i="0" u="none" strike="noStrike" cap="none">
                <a:solidFill>
                  <a:schemeClr val="lt1"/>
                </a:solidFill>
                <a:latin typeface="Arial"/>
                <a:ea typeface="Arial"/>
                <a:cs typeface="Arial"/>
                <a:sym typeface="Arial"/>
              </a:defRPr>
            </a:lvl7pPr>
            <a:lvl8pPr marL="0" lvl="7" indent="0" algn="r">
              <a:spcBef>
                <a:spcPts val="0"/>
              </a:spcBef>
              <a:buNone/>
              <a:defRPr sz="1800" b="0" i="0" u="none" strike="noStrike" cap="none">
                <a:solidFill>
                  <a:schemeClr val="lt1"/>
                </a:solidFill>
                <a:latin typeface="Arial"/>
                <a:ea typeface="Arial"/>
                <a:cs typeface="Arial"/>
                <a:sym typeface="Arial"/>
              </a:defRPr>
            </a:lvl8pPr>
            <a:lvl9pPr marL="0" lvl="8" indent="0" algn="r">
              <a:spcBef>
                <a:spcPts val="0"/>
              </a:spcBef>
              <a:buNone/>
              <a:defRPr sz="18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ZA"/>
              <a:t>‹#›</a:t>
            </a:fld>
            <a:endParaRPr/>
          </a:p>
        </p:txBody>
      </p:sp>
      <p:sp>
        <p:nvSpPr>
          <p:cNvPr id="120" name="Google Shape;120;p59"/>
          <p:cNvSpPr txBox="1">
            <a:spLocks noGrp="1"/>
          </p:cNvSpPr>
          <p:nvPr>
            <p:ph type="body" idx="1"/>
          </p:nvPr>
        </p:nvSpPr>
        <p:spPr>
          <a:xfrm>
            <a:off x="3303816" y="8078012"/>
            <a:ext cx="6116637" cy="76041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4200"/>
              <a:buNone/>
              <a:defRPr>
                <a:solidFill>
                  <a:srgbClr val="00365F"/>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pic>
        <p:nvPicPr>
          <p:cNvPr id="121" name="Google Shape;121;p59"/>
          <p:cNvPicPr preferRelativeResize="0"/>
          <p:nvPr/>
        </p:nvPicPr>
        <p:blipFill rotWithShape="1">
          <a:blip r:embed="rId2">
            <a:alphaModFix/>
          </a:blip>
          <a:srcRect/>
          <a:stretch/>
        </p:blipFill>
        <p:spPr>
          <a:xfrm>
            <a:off x="1257300" y="1123737"/>
            <a:ext cx="1668558" cy="1668558"/>
          </a:xfrm>
          <a:prstGeom prst="rect">
            <a:avLst/>
          </a:prstGeom>
          <a:solidFill>
            <a:srgbClr val="F2F2F2"/>
          </a:solid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2"/>
        <p:cNvGrpSpPr/>
        <p:nvPr/>
      </p:nvGrpSpPr>
      <p:grpSpPr>
        <a:xfrm>
          <a:off x="0" y="0"/>
          <a:ext cx="0" cy="0"/>
          <a:chOff x="0" y="0"/>
          <a:chExt cx="0" cy="0"/>
        </a:xfrm>
      </p:grpSpPr>
      <p:sp>
        <p:nvSpPr>
          <p:cNvPr id="123" name="Google Shape;123;p60"/>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00365F"/>
              </a:buClr>
              <a:buSzPts val="9000"/>
              <a:buFont typeface="Arial"/>
              <a:buNone/>
              <a:defRPr sz="90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 name="Google Shape;124;p60"/>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SzPts val="3600"/>
              <a:buNone/>
              <a:defRPr sz="3600">
                <a:latin typeface="Arial"/>
                <a:ea typeface="Arial"/>
                <a:cs typeface="Arial"/>
                <a:sym typeface="Arial"/>
              </a:defRPr>
            </a:lvl1pPr>
            <a:lvl2pPr lvl="1" algn="ctr">
              <a:lnSpc>
                <a:spcPct val="90000"/>
              </a:lnSpc>
              <a:spcBef>
                <a:spcPts val="750"/>
              </a:spcBef>
              <a:spcAft>
                <a:spcPts val="0"/>
              </a:spcAft>
              <a:buSzPts val="3000"/>
              <a:buNone/>
              <a:defRPr sz="3000"/>
            </a:lvl2pPr>
            <a:lvl3pPr lvl="2" algn="ctr">
              <a:lnSpc>
                <a:spcPct val="90000"/>
              </a:lnSpc>
              <a:spcBef>
                <a:spcPts val="750"/>
              </a:spcBef>
              <a:spcAft>
                <a:spcPts val="0"/>
              </a:spcAft>
              <a:buSzPts val="2700"/>
              <a:buNone/>
              <a:defRPr sz="2700"/>
            </a:lvl3pPr>
            <a:lvl4pPr lvl="3" algn="ctr">
              <a:lnSpc>
                <a:spcPct val="90000"/>
              </a:lnSpc>
              <a:spcBef>
                <a:spcPts val="750"/>
              </a:spcBef>
              <a:spcAft>
                <a:spcPts val="0"/>
              </a:spcAft>
              <a:buSzPts val="2400"/>
              <a:buNone/>
              <a:defRPr sz="2400"/>
            </a:lvl4pPr>
            <a:lvl5pPr lvl="4" algn="ctr">
              <a:lnSpc>
                <a:spcPct val="90000"/>
              </a:lnSpc>
              <a:spcBef>
                <a:spcPts val="750"/>
              </a:spcBef>
              <a:spcAft>
                <a:spcPts val="0"/>
              </a:spcAft>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a:endParaRPr/>
          </a:p>
        </p:txBody>
      </p:sp>
      <p:sp>
        <p:nvSpPr>
          <p:cNvPr id="125" name="Google Shape;125;p6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6" name="Google Shape;126;p6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7" name="Google Shape;127;p6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28"/>
        <p:cNvGrpSpPr/>
        <p:nvPr/>
      </p:nvGrpSpPr>
      <p:grpSpPr>
        <a:xfrm>
          <a:off x="0" y="0"/>
          <a:ext cx="0" cy="0"/>
          <a:chOff x="0" y="0"/>
          <a:chExt cx="0" cy="0"/>
        </a:xfrm>
      </p:grpSpPr>
      <p:sp>
        <p:nvSpPr>
          <p:cNvPr id="129" name="Google Shape;129;p61"/>
          <p:cNvSpPr/>
          <p:nvPr/>
        </p:nvSpPr>
        <p:spPr>
          <a:xfrm>
            <a:off x="0" y="0"/>
            <a:ext cx="9144000" cy="10287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0" name="Google Shape;130;p61"/>
          <p:cNvSpPr txBox="1">
            <a:spLocks noGrp="1"/>
          </p:cNvSpPr>
          <p:nvPr>
            <p:ph type="title"/>
          </p:nvPr>
        </p:nvSpPr>
        <p:spPr>
          <a:xfrm>
            <a:off x="1114425" y="957022"/>
            <a:ext cx="6700838"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1" name="Google Shape;131;p6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
        <p:nvSpPr>
          <p:cNvPr id="132" name="Google Shape;132;p61"/>
          <p:cNvSpPr txBox="1">
            <a:spLocks noGrp="1"/>
          </p:cNvSpPr>
          <p:nvPr>
            <p:ph type="body" idx="1"/>
          </p:nvPr>
        </p:nvSpPr>
        <p:spPr>
          <a:xfrm>
            <a:off x="1114425" y="2795954"/>
            <a:ext cx="6700838" cy="6333759"/>
          </a:xfrm>
          <a:prstGeom prst="rect">
            <a:avLst/>
          </a:prstGeom>
          <a:noFill/>
          <a:ln>
            <a:noFill/>
          </a:ln>
        </p:spPr>
        <p:txBody>
          <a:bodyPr spcFirstLastPara="1" wrap="square" lIns="91425" tIns="45700" rIns="91425" bIns="45700" anchor="t" anchorCtr="0">
            <a:normAutofit/>
          </a:bodyPr>
          <a:lstStyle>
            <a:lvl1pPr marL="457200" lvl="0" indent="-495300" algn="l">
              <a:lnSpc>
                <a:spcPct val="90000"/>
              </a:lnSpc>
              <a:spcBef>
                <a:spcPts val="1500"/>
              </a:spcBef>
              <a:spcAft>
                <a:spcPts val="0"/>
              </a:spcAft>
              <a:buClr>
                <a:schemeClr val="lt1"/>
              </a:buClr>
              <a:buSzPts val="4200"/>
              <a:buChar char="▪"/>
              <a:defRPr>
                <a:solidFill>
                  <a:schemeClr val="lt1"/>
                </a:solidFill>
              </a:defRPr>
            </a:lvl1pPr>
            <a:lvl2pPr marL="914400" lvl="1" indent="-457200" algn="l">
              <a:lnSpc>
                <a:spcPct val="90000"/>
              </a:lnSpc>
              <a:spcBef>
                <a:spcPts val="750"/>
              </a:spcBef>
              <a:spcAft>
                <a:spcPts val="0"/>
              </a:spcAft>
              <a:buClr>
                <a:schemeClr val="lt1"/>
              </a:buClr>
              <a:buSzPts val="3600"/>
              <a:buChar char="▪"/>
              <a:defRPr>
                <a:solidFill>
                  <a:schemeClr val="lt1"/>
                </a:solidFill>
              </a:defRPr>
            </a:lvl2pPr>
            <a:lvl3pPr marL="1371600" lvl="2" indent="-419100" algn="l">
              <a:lnSpc>
                <a:spcPct val="90000"/>
              </a:lnSpc>
              <a:spcBef>
                <a:spcPts val="750"/>
              </a:spcBef>
              <a:spcAft>
                <a:spcPts val="0"/>
              </a:spcAft>
              <a:buSzPts val="3000"/>
              <a:buChar char="▪"/>
              <a:defRPr>
                <a:solidFill>
                  <a:schemeClr val="lt1"/>
                </a:solidFill>
              </a:defRPr>
            </a:lvl3pPr>
            <a:lvl4pPr marL="1828800" lvl="3" indent="-400050" algn="l">
              <a:lnSpc>
                <a:spcPct val="90000"/>
              </a:lnSpc>
              <a:spcBef>
                <a:spcPts val="750"/>
              </a:spcBef>
              <a:spcAft>
                <a:spcPts val="0"/>
              </a:spcAft>
              <a:buSzPts val="2700"/>
              <a:buChar char="▪"/>
              <a:defRPr>
                <a:solidFill>
                  <a:schemeClr val="lt1"/>
                </a:solidFill>
              </a:defRPr>
            </a:lvl4pPr>
            <a:lvl5pPr marL="2286000" lvl="4" indent="-400050" algn="l">
              <a:lnSpc>
                <a:spcPct val="90000"/>
              </a:lnSpc>
              <a:spcBef>
                <a:spcPts val="750"/>
              </a:spcBef>
              <a:spcAft>
                <a:spcPts val="0"/>
              </a:spcAft>
              <a:buSzPts val="2700"/>
              <a:buChar char="▪"/>
              <a:defRPr>
                <a:solidFill>
                  <a:schemeClr val="lt1"/>
                </a:solidFil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33" name="Google Shape;133;p61"/>
          <p:cNvSpPr>
            <a:spLocks noGrp="1"/>
          </p:cNvSpPr>
          <p:nvPr>
            <p:ph type="pic" idx="2"/>
          </p:nvPr>
        </p:nvSpPr>
        <p:spPr>
          <a:xfrm>
            <a:off x="10813287" y="1238037"/>
            <a:ext cx="6217413" cy="6309029"/>
          </a:xfrm>
          <a:prstGeom prst="rect">
            <a:avLst/>
          </a:prstGeom>
          <a:noFill/>
          <a:ln>
            <a:noFill/>
          </a:ln>
        </p:spPr>
      </p:sp>
      <p:sp>
        <p:nvSpPr>
          <p:cNvPr id="134" name="Google Shape;134;p61"/>
          <p:cNvSpPr txBox="1">
            <a:spLocks noGrp="1"/>
          </p:cNvSpPr>
          <p:nvPr>
            <p:ph type="body" idx="3"/>
          </p:nvPr>
        </p:nvSpPr>
        <p:spPr>
          <a:xfrm>
            <a:off x="10813287" y="7681966"/>
            <a:ext cx="6217414" cy="5476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2400"/>
              <a:buNone/>
              <a:defRPr sz="2400">
                <a:latin typeface="Arial"/>
                <a:ea typeface="Arial"/>
                <a:cs typeface="Arial"/>
                <a:sym typeface="Arial"/>
              </a:defRPr>
            </a:lvl1pPr>
            <a:lvl2pPr marL="914400" lvl="1" indent="-228600" algn="l">
              <a:lnSpc>
                <a:spcPct val="90000"/>
              </a:lnSpc>
              <a:spcBef>
                <a:spcPts val="750"/>
              </a:spcBef>
              <a:spcAft>
                <a:spcPts val="0"/>
              </a:spcAft>
              <a:buSzPts val="3600"/>
              <a:buNone/>
              <a:defRPr/>
            </a:lvl2pPr>
            <a:lvl3pPr marL="1371600" lvl="2" indent="-228600" algn="l">
              <a:lnSpc>
                <a:spcPct val="90000"/>
              </a:lnSpc>
              <a:spcBef>
                <a:spcPts val="750"/>
              </a:spcBef>
              <a:spcAft>
                <a:spcPts val="0"/>
              </a:spcAft>
              <a:buSzPts val="3000"/>
              <a:buNone/>
              <a:defRPr/>
            </a:lvl3pPr>
            <a:lvl4pPr marL="1828800" lvl="3" indent="-228600" algn="l">
              <a:lnSpc>
                <a:spcPct val="90000"/>
              </a:lnSpc>
              <a:spcBef>
                <a:spcPts val="750"/>
              </a:spcBef>
              <a:spcAft>
                <a:spcPts val="0"/>
              </a:spcAft>
              <a:buSzPts val="2700"/>
              <a:buNone/>
              <a:defRPr/>
            </a:lvl4pPr>
            <a:lvl5pPr marL="2286000" lvl="4" indent="-228600" algn="l">
              <a:lnSpc>
                <a:spcPct val="90000"/>
              </a:lnSpc>
              <a:spcBef>
                <a:spcPts val="750"/>
              </a:spcBef>
              <a:spcAft>
                <a:spcPts val="0"/>
              </a:spcAft>
              <a:buSzPts val="2700"/>
              <a:buNone/>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35" name="Google Shape;135;p61"/>
          <p:cNvSpPr/>
          <p:nvPr/>
        </p:nvSpPr>
        <p:spPr>
          <a:xfrm>
            <a:off x="0" y="0"/>
            <a:ext cx="9144000" cy="10287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36" name="Google Shape;136;p61"/>
          <p:cNvSpPr txBox="1">
            <a:spLocks noGrp="1"/>
          </p:cNvSpPr>
          <p:nvPr>
            <p:ph type="body" idx="4"/>
          </p:nvPr>
        </p:nvSpPr>
        <p:spPr>
          <a:xfrm>
            <a:off x="1063793" y="3552468"/>
            <a:ext cx="7199313" cy="451772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4200"/>
              <a:buNone/>
              <a:defRPr>
                <a:solidFill>
                  <a:schemeClr val="lt1"/>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37" name="Google Shape;137;p61"/>
          <p:cNvSpPr txBox="1">
            <a:spLocks noGrp="1"/>
          </p:cNvSpPr>
          <p:nvPr>
            <p:ph type="body" idx="5"/>
          </p:nvPr>
        </p:nvSpPr>
        <p:spPr>
          <a:xfrm>
            <a:off x="1114425" y="1123950"/>
            <a:ext cx="7148513" cy="19827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6000"/>
              <a:buNone/>
              <a:defRPr sz="6000" b="1">
                <a:solidFill>
                  <a:schemeClr val="lt1"/>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iz slide Poll: If Statements">
  <p:cSld name="quiz slide Poll: If Statements">
    <p:spTree>
      <p:nvGrpSpPr>
        <p:cNvPr id="1" name="Shape 138"/>
        <p:cNvGrpSpPr/>
        <p:nvPr/>
      </p:nvGrpSpPr>
      <p:grpSpPr>
        <a:xfrm>
          <a:off x="0" y="0"/>
          <a:ext cx="0" cy="0"/>
          <a:chOff x="0" y="0"/>
          <a:chExt cx="0" cy="0"/>
        </a:xfrm>
      </p:grpSpPr>
      <p:sp>
        <p:nvSpPr>
          <p:cNvPr id="139" name="Google Shape;139;p6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
        <p:nvSpPr>
          <p:cNvPr id="140" name="Google Shape;140;p62"/>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6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p62"/>
          <p:cNvSpPr txBox="1"/>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1800" b="0" i="0" u="none" strike="noStrike" cap="none">
                <a:solidFill>
                  <a:srgbClr val="00365F"/>
                </a:solidFill>
                <a:latin typeface="Arial"/>
                <a:ea typeface="Arial"/>
                <a:cs typeface="Arial"/>
                <a:sym typeface="Arial"/>
              </a:rPr>
              <a:t>‹#›</a:t>
            </a:fld>
            <a:endParaRPr sz="1800" b="0" i="0" u="none" strike="noStrike" cap="none">
              <a:solidFill>
                <a:srgbClr val="00365F"/>
              </a:solidFill>
              <a:latin typeface="Arial"/>
              <a:ea typeface="Arial"/>
              <a:cs typeface="Arial"/>
              <a:sym typeface="Arial"/>
            </a:endParaRPr>
          </a:p>
        </p:txBody>
      </p:sp>
      <p:sp>
        <p:nvSpPr>
          <p:cNvPr id="142" name="Google Shape;142;p62"/>
          <p:cNvSpPr txBox="1"/>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1800" b="0" i="0" u="none" strike="noStrike" cap="none">
                <a:solidFill>
                  <a:srgbClr val="00365F"/>
                </a:solidFill>
                <a:latin typeface="Arial"/>
                <a:ea typeface="Arial"/>
                <a:cs typeface="Arial"/>
                <a:sym typeface="Arial"/>
              </a:rPr>
              <a:t>‹#›</a:t>
            </a:fld>
            <a:endParaRPr sz="1800" b="0" i="0" u="none" strike="noStrike" cap="none">
              <a:solidFill>
                <a:srgbClr val="00365F"/>
              </a:solidFill>
              <a:latin typeface="Arial"/>
              <a:ea typeface="Arial"/>
              <a:cs typeface="Arial"/>
              <a:sym typeface="Arial"/>
            </a:endParaRPr>
          </a:p>
        </p:txBody>
      </p:sp>
      <p:sp>
        <p:nvSpPr>
          <p:cNvPr id="143" name="Google Shape;143;p62"/>
          <p:cNvSpPr txBox="1">
            <a:spLocks noGrp="1"/>
          </p:cNvSpPr>
          <p:nvPr>
            <p:ph type="body" idx="1"/>
          </p:nvPr>
        </p:nvSpPr>
        <p:spPr>
          <a:xfrm>
            <a:off x="1257300" y="2884639"/>
            <a:ext cx="15773400" cy="13825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3600"/>
              <a:buNone/>
              <a:defRPr sz="3600">
                <a:solidFill>
                  <a:srgbClr val="000000"/>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44" name="Google Shape;144;p62"/>
          <p:cNvSpPr txBox="1">
            <a:spLocks noGrp="1"/>
          </p:cNvSpPr>
          <p:nvPr>
            <p:ph type="body" idx="2"/>
          </p:nvPr>
        </p:nvSpPr>
        <p:spPr>
          <a:xfrm>
            <a:off x="1257300" y="5016500"/>
            <a:ext cx="15773400" cy="4076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600"/>
              </a:spcBef>
              <a:spcAft>
                <a:spcPts val="0"/>
              </a:spcAft>
              <a:buSzPts val="2800"/>
              <a:buNone/>
              <a:defRPr sz="2800">
                <a:latin typeface="Courier New"/>
                <a:ea typeface="Courier New"/>
                <a:cs typeface="Courier New"/>
                <a:sym typeface="Courier New"/>
              </a:defRPr>
            </a:lvl1pPr>
            <a:lvl2pPr marL="914400" lvl="1" indent="-228600" algn="l">
              <a:lnSpc>
                <a:spcPct val="90000"/>
              </a:lnSpc>
              <a:spcBef>
                <a:spcPts val="750"/>
              </a:spcBef>
              <a:spcAft>
                <a:spcPts val="0"/>
              </a:spcAft>
              <a:buSzPts val="3600"/>
              <a:buNone/>
              <a:defRPr/>
            </a:lvl2pPr>
            <a:lvl3pPr marL="1371600" lvl="2" indent="-228600" algn="l">
              <a:lnSpc>
                <a:spcPct val="90000"/>
              </a:lnSpc>
              <a:spcBef>
                <a:spcPts val="750"/>
              </a:spcBef>
              <a:spcAft>
                <a:spcPts val="0"/>
              </a:spcAft>
              <a:buSzPts val="3000"/>
              <a:buNone/>
              <a:defRPr/>
            </a:lvl3pPr>
            <a:lvl4pPr marL="1828800" lvl="3" indent="-228600" algn="l">
              <a:lnSpc>
                <a:spcPct val="90000"/>
              </a:lnSpc>
              <a:spcBef>
                <a:spcPts val="750"/>
              </a:spcBef>
              <a:spcAft>
                <a:spcPts val="0"/>
              </a:spcAft>
              <a:buSzPts val="2700"/>
              <a:buNone/>
              <a:defRPr/>
            </a:lvl4pPr>
            <a:lvl5pPr marL="2286000" lvl="4" indent="-228600" algn="l">
              <a:lnSpc>
                <a:spcPct val="90000"/>
              </a:lnSpc>
              <a:spcBef>
                <a:spcPts val="750"/>
              </a:spcBef>
              <a:spcAft>
                <a:spcPts val="0"/>
              </a:spcAft>
              <a:buSzPts val="2700"/>
              <a:buNone/>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45" name="Google Shape;145;p62"/>
          <p:cNvSpPr/>
          <p:nvPr/>
        </p:nvSpPr>
        <p:spPr>
          <a:xfrm>
            <a:off x="0" y="2218039"/>
            <a:ext cx="15201900" cy="21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6" name="Google Shape;146;p62"/>
          <p:cNvSpPr/>
          <p:nvPr/>
        </p:nvSpPr>
        <p:spPr>
          <a:xfrm>
            <a:off x="15280792" y="2218039"/>
            <a:ext cx="1749908" cy="216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iz - answer slide ">
  <p:cSld name="Quiz - answer slide ">
    <p:spTree>
      <p:nvGrpSpPr>
        <p:cNvPr id="1" name="Shape 147"/>
        <p:cNvGrpSpPr/>
        <p:nvPr/>
      </p:nvGrpSpPr>
      <p:grpSpPr>
        <a:xfrm>
          <a:off x="0" y="0"/>
          <a:ext cx="0" cy="0"/>
          <a:chOff x="0" y="0"/>
          <a:chExt cx="0" cy="0"/>
        </a:xfrm>
      </p:grpSpPr>
      <p:sp>
        <p:nvSpPr>
          <p:cNvPr id="148" name="Google Shape;148;p6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
        <p:nvSpPr>
          <p:cNvPr id="149" name="Google Shape;149;p63"/>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60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0" name="Google Shape;150;p63"/>
          <p:cNvSpPr txBox="1"/>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1800" b="0" i="0" u="none" strike="noStrike" cap="none">
                <a:solidFill>
                  <a:srgbClr val="00365F"/>
                </a:solidFill>
                <a:latin typeface="Arial"/>
                <a:ea typeface="Arial"/>
                <a:cs typeface="Arial"/>
                <a:sym typeface="Arial"/>
              </a:rPr>
              <a:t>‹#›</a:t>
            </a:fld>
            <a:endParaRPr sz="1800" b="0" i="0" u="none" strike="noStrike" cap="none">
              <a:solidFill>
                <a:srgbClr val="00365F"/>
              </a:solidFill>
              <a:latin typeface="Arial"/>
              <a:ea typeface="Arial"/>
              <a:cs typeface="Arial"/>
              <a:sym typeface="Arial"/>
            </a:endParaRPr>
          </a:p>
        </p:txBody>
      </p:sp>
      <p:sp>
        <p:nvSpPr>
          <p:cNvPr id="151" name="Google Shape;151;p63"/>
          <p:cNvSpPr txBox="1"/>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1800" b="0" i="0" u="none" strike="noStrike" cap="none">
                <a:solidFill>
                  <a:srgbClr val="00365F"/>
                </a:solidFill>
                <a:latin typeface="Arial"/>
                <a:ea typeface="Arial"/>
                <a:cs typeface="Arial"/>
                <a:sym typeface="Arial"/>
              </a:rPr>
              <a:t>‹#›</a:t>
            </a:fld>
            <a:endParaRPr sz="1800" b="0" i="0" u="none" strike="noStrike" cap="none">
              <a:solidFill>
                <a:srgbClr val="00365F"/>
              </a:solidFill>
              <a:latin typeface="Arial"/>
              <a:ea typeface="Arial"/>
              <a:cs typeface="Arial"/>
              <a:sym typeface="Arial"/>
            </a:endParaRPr>
          </a:p>
        </p:txBody>
      </p:sp>
      <p:sp>
        <p:nvSpPr>
          <p:cNvPr id="152" name="Google Shape;152;p63"/>
          <p:cNvSpPr txBox="1">
            <a:spLocks noGrp="1"/>
          </p:cNvSpPr>
          <p:nvPr>
            <p:ph type="body" idx="1"/>
          </p:nvPr>
        </p:nvSpPr>
        <p:spPr>
          <a:xfrm>
            <a:off x="1257300" y="2884639"/>
            <a:ext cx="15773400" cy="1229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3600"/>
              <a:buNone/>
              <a:defRPr sz="3600">
                <a:solidFill>
                  <a:schemeClr val="dk2"/>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53" name="Google Shape;153;p63"/>
          <p:cNvSpPr txBox="1">
            <a:spLocks noGrp="1"/>
          </p:cNvSpPr>
          <p:nvPr>
            <p:ph type="body" idx="2"/>
          </p:nvPr>
        </p:nvSpPr>
        <p:spPr>
          <a:xfrm>
            <a:off x="1257299" y="4719918"/>
            <a:ext cx="15773399" cy="4208929"/>
          </a:xfrm>
          <a:prstGeom prst="rect">
            <a:avLst/>
          </a:prstGeom>
          <a:noFill/>
          <a:ln>
            <a:noFill/>
          </a:ln>
        </p:spPr>
        <p:txBody>
          <a:bodyPr spcFirstLastPara="1" wrap="square" lIns="91425" tIns="45700" rIns="91425" bIns="45700" anchor="t" anchorCtr="0">
            <a:normAutofit/>
          </a:bodyPr>
          <a:lstStyle>
            <a:lvl1pPr marL="457200" lvl="0" indent="-457200" algn="l">
              <a:lnSpc>
                <a:spcPct val="90000"/>
              </a:lnSpc>
              <a:spcBef>
                <a:spcPts val="1500"/>
              </a:spcBef>
              <a:spcAft>
                <a:spcPts val="0"/>
              </a:spcAft>
              <a:buSzPts val="3600"/>
              <a:buFont typeface="Arial"/>
              <a:buChar char="▪"/>
              <a:defRPr sz="3600">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54" name="Google Shape;154;p63"/>
          <p:cNvSpPr/>
          <p:nvPr/>
        </p:nvSpPr>
        <p:spPr>
          <a:xfrm>
            <a:off x="0" y="2218039"/>
            <a:ext cx="15201900" cy="21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55" name="Google Shape;155;p63"/>
          <p:cNvSpPr/>
          <p:nvPr/>
        </p:nvSpPr>
        <p:spPr>
          <a:xfrm>
            <a:off x="15280792" y="2218039"/>
            <a:ext cx="1749908" cy="216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2_Quiz - answer slide ">
  <p:cSld name="2_Quiz - answer slide ">
    <p:spTree>
      <p:nvGrpSpPr>
        <p:cNvPr id="1" name="Shape 156"/>
        <p:cNvGrpSpPr/>
        <p:nvPr/>
      </p:nvGrpSpPr>
      <p:grpSpPr>
        <a:xfrm>
          <a:off x="0" y="0"/>
          <a:ext cx="0" cy="0"/>
          <a:chOff x="0" y="0"/>
          <a:chExt cx="0" cy="0"/>
        </a:xfrm>
      </p:grpSpPr>
      <p:sp>
        <p:nvSpPr>
          <p:cNvPr id="157" name="Google Shape;157;p6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
        <p:nvSpPr>
          <p:cNvPr id="158" name="Google Shape;158;p64"/>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6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64"/>
          <p:cNvSpPr txBox="1"/>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1800" b="0" i="0" u="none" strike="noStrike" cap="none">
                <a:solidFill>
                  <a:srgbClr val="00365F"/>
                </a:solidFill>
                <a:latin typeface="Arial"/>
                <a:ea typeface="Arial"/>
                <a:cs typeface="Arial"/>
                <a:sym typeface="Arial"/>
              </a:rPr>
              <a:t>‹#›</a:t>
            </a:fld>
            <a:endParaRPr sz="1800" b="0" i="0" u="none" strike="noStrike" cap="none">
              <a:solidFill>
                <a:srgbClr val="00365F"/>
              </a:solidFill>
              <a:latin typeface="Arial"/>
              <a:ea typeface="Arial"/>
              <a:cs typeface="Arial"/>
              <a:sym typeface="Arial"/>
            </a:endParaRPr>
          </a:p>
        </p:txBody>
      </p:sp>
      <p:sp>
        <p:nvSpPr>
          <p:cNvPr id="160" name="Google Shape;160;p64"/>
          <p:cNvSpPr txBox="1"/>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1800" b="0" i="0" u="none" strike="noStrike" cap="none">
                <a:solidFill>
                  <a:srgbClr val="00365F"/>
                </a:solidFill>
                <a:latin typeface="Arial"/>
                <a:ea typeface="Arial"/>
                <a:cs typeface="Arial"/>
                <a:sym typeface="Arial"/>
              </a:rPr>
              <a:t>‹#›</a:t>
            </a:fld>
            <a:endParaRPr sz="1800" b="0" i="0" u="none" strike="noStrike" cap="none">
              <a:solidFill>
                <a:srgbClr val="00365F"/>
              </a:solidFill>
              <a:latin typeface="Arial"/>
              <a:ea typeface="Arial"/>
              <a:cs typeface="Arial"/>
              <a:sym typeface="Arial"/>
            </a:endParaRPr>
          </a:p>
        </p:txBody>
      </p:sp>
      <p:sp>
        <p:nvSpPr>
          <p:cNvPr id="161" name="Google Shape;161;p64"/>
          <p:cNvSpPr txBox="1">
            <a:spLocks noGrp="1"/>
          </p:cNvSpPr>
          <p:nvPr>
            <p:ph type="body" idx="1"/>
          </p:nvPr>
        </p:nvSpPr>
        <p:spPr>
          <a:xfrm>
            <a:off x="1257300" y="2884639"/>
            <a:ext cx="15773400" cy="12296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3600"/>
              <a:buNone/>
              <a:defRPr sz="3600">
                <a:solidFill>
                  <a:schemeClr val="dk2"/>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62" name="Google Shape;162;p64"/>
          <p:cNvSpPr txBox="1">
            <a:spLocks noGrp="1"/>
          </p:cNvSpPr>
          <p:nvPr>
            <p:ph type="body" idx="2"/>
          </p:nvPr>
        </p:nvSpPr>
        <p:spPr>
          <a:xfrm>
            <a:off x="1257299" y="4719918"/>
            <a:ext cx="15773399" cy="4208929"/>
          </a:xfrm>
          <a:prstGeom prst="rect">
            <a:avLst/>
          </a:prstGeom>
          <a:noFill/>
          <a:ln>
            <a:noFill/>
          </a:ln>
        </p:spPr>
        <p:txBody>
          <a:bodyPr spcFirstLastPara="1" wrap="square" lIns="91425" tIns="45700" rIns="91425" bIns="45700" anchor="t" anchorCtr="0">
            <a:normAutofit/>
          </a:bodyPr>
          <a:lstStyle>
            <a:lvl1pPr marL="457200" lvl="0" indent="-457200" algn="l">
              <a:lnSpc>
                <a:spcPct val="90000"/>
              </a:lnSpc>
              <a:spcBef>
                <a:spcPts val="1500"/>
              </a:spcBef>
              <a:spcAft>
                <a:spcPts val="0"/>
              </a:spcAft>
              <a:buSzPts val="3600"/>
              <a:buChar char="▪"/>
              <a:defRPr sz="3600">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63" name="Google Shape;163;p64"/>
          <p:cNvSpPr/>
          <p:nvPr/>
        </p:nvSpPr>
        <p:spPr>
          <a:xfrm>
            <a:off x="0" y="2218039"/>
            <a:ext cx="15201900" cy="21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64" name="Google Shape;164;p64"/>
          <p:cNvSpPr/>
          <p:nvPr/>
        </p:nvSpPr>
        <p:spPr>
          <a:xfrm>
            <a:off x="15280792" y="2218039"/>
            <a:ext cx="1749908" cy="216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Lecture title">
  <p:cSld name="1_Lecture title">
    <p:bg>
      <p:bgPr>
        <a:solidFill>
          <a:srgbClr val="FBFBFB"/>
        </a:solidFill>
        <a:effectLst/>
      </p:bgPr>
    </p:bg>
    <p:spTree>
      <p:nvGrpSpPr>
        <p:cNvPr id="1" name="Shape 22"/>
        <p:cNvGrpSpPr/>
        <p:nvPr/>
      </p:nvGrpSpPr>
      <p:grpSpPr>
        <a:xfrm>
          <a:off x="0" y="0"/>
          <a:ext cx="0" cy="0"/>
          <a:chOff x="0" y="0"/>
          <a:chExt cx="0" cy="0"/>
        </a:xfrm>
      </p:grpSpPr>
      <p:pic>
        <p:nvPicPr>
          <p:cNvPr id="23" name="Google Shape;23;p47" descr="A picture containing polygon&#10;&#10;Description automatically generated"/>
          <p:cNvPicPr preferRelativeResize="0"/>
          <p:nvPr/>
        </p:nvPicPr>
        <p:blipFill rotWithShape="1">
          <a:blip r:embed="rId2">
            <a:alphaModFix/>
          </a:blip>
          <a:srcRect/>
          <a:stretch/>
        </p:blipFill>
        <p:spPr>
          <a:xfrm>
            <a:off x="0" y="0"/>
            <a:ext cx="18288000" cy="10287000"/>
          </a:xfrm>
          <a:prstGeom prst="rect">
            <a:avLst/>
          </a:prstGeom>
          <a:noFill/>
          <a:ln>
            <a:noFill/>
          </a:ln>
        </p:spPr>
      </p:pic>
      <p:pic>
        <p:nvPicPr>
          <p:cNvPr id="24" name="Google Shape;24;p47" descr="Doctor"/>
          <p:cNvPicPr preferRelativeResize="0"/>
          <p:nvPr/>
        </p:nvPicPr>
        <p:blipFill rotWithShape="1">
          <a:blip r:embed="rId3">
            <a:alphaModFix/>
          </a:blip>
          <a:srcRect/>
          <a:stretch/>
        </p:blipFill>
        <p:spPr>
          <a:xfrm>
            <a:off x="1163716" y="5770606"/>
            <a:ext cx="2499600" cy="2499600"/>
          </a:xfrm>
          <a:prstGeom prst="ellipse">
            <a:avLst/>
          </a:prstGeom>
          <a:noFill/>
          <a:ln w="28575" cap="flat" cmpd="sng">
            <a:solidFill>
              <a:srgbClr val="BF1238"/>
            </a:solidFill>
            <a:prstDash val="solid"/>
            <a:round/>
            <a:headEnd type="none" w="sm" len="sm"/>
            <a:tailEnd type="none" w="sm" len="sm"/>
          </a:ln>
          <a:effectLst>
            <a:outerShdw blurRad="57150" dist="19050" dir="21540000" algn="bl" rotWithShape="0">
              <a:srgbClr val="000000">
                <a:alpha val="49803"/>
              </a:srgbClr>
            </a:outerShdw>
          </a:effectLst>
        </p:spPr>
      </p:pic>
      <p:sp>
        <p:nvSpPr>
          <p:cNvPr id="25" name="Google Shape;25;p47"/>
          <p:cNvSpPr txBox="1">
            <a:spLocks noGrp="1"/>
          </p:cNvSpPr>
          <p:nvPr>
            <p:ph type="body" idx="1"/>
          </p:nvPr>
        </p:nvSpPr>
        <p:spPr>
          <a:xfrm>
            <a:off x="3872366" y="6474337"/>
            <a:ext cx="6700837" cy="5545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500"/>
              </a:spcBef>
              <a:spcAft>
                <a:spcPts val="0"/>
              </a:spcAft>
              <a:buSzPts val="2400"/>
              <a:buNone/>
              <a:defRPr sz="2400" b="1">
                <a:solidFill>
                  <a:srgbClr val="00365F"/>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6" name="Google Shape;26;p47"/>
          <p:cNvSpPr txBox="1">
            <a:spLocks noGrp="1"/>
          </p:cNvSpPr>
          <p:nvPr>
            <p:ph type="body" idx="2"/>
          </p:nvPr>
        </p:nvSpPr>
        <p:spPr>
          <a:xfrm>
            <a:off x="3872367" y="6839022"/>
            <a:ext cx="6700837" cy="5545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500"/>
              </a:spcBef>
              <a:spcAft>
                <a:spcPts val="0"/>
              </a:spcAft>
              <a:buSzPts val="2400"/>
              <a:buNone/>
              <a:defRPr sz="2400" b="0">
                <a:solidFill>
                  <a:srgbClr val="00365F"/>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7" name="Google Shape;27;p47"/>
          <p:cNvSpPr txBox="1">
            <a:spLocks noGrp="1"/>
          </p:cNvSpPr>
          <p:nvPr>
            <p:ph type="body" idx="3"/>
          </p:nvPr>
        </p:nvSpPr>
        <p:spPr>
          <a:xfrm>
            <a:off x="3872365" y="7203707"/>
            <a:ext cx="6700837" cy="55459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500"/>
              </a:spcBef>
              <a:spcAft>
                <a:spcPts val="0"/>
              </a:spcAft>
              <a:buSzPts val="2400"/>
              <a:buNone/>
              <a:defRPr sz="2400" b="0">
                <a:solidFill>
                  <a:srgbClr val="00365F"/>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8" name="Google Shape;28;p47"/>
          <p:cNvSpPr txBox="1">
            <a:spLocks noGrp="1"/>
          </p:cNvSpPr>
          <p:nvPr>
            <p:ph type="title"/>
          </p:nvPr>
        </p:nvSpPr>
        <p:spPr>
          <a:xfrm>
            <a:off x="1163639" y="1044532"/>
            <a:ext cx="10433276"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accent2"/>
              </a:buClr>
              <a:buSzPts val="6000"/>
              <a:buFont typeface="Arial"/>
              <a:buNone/>
              <a:defRPr sz="6000">
                <a:solidFill>
                  <a:schemeClr val="accent2"/>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47"/>
          <p:cNvSpPr txBox="1">
            <a:spLocks noGrp="1"/>
          </p:cNvSpPr>
          <p:nvPr>
            <p:ph type="body" idx="4"/>
          </p:nvPr>
        </p:nvSpPr>
        <p:spPr>
          <a:xfrm>
            <a:off x="1163638" y="2728915"/>
            <a:ext cx="10433276" cy="80402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500"/>
              </a:spcBef>
              <a:spcAft>
                <a:spcPts val="0"/>
              </a:spcAft>
              <a:buSzPts val="5400"/>
              <a:buNone/>
              <a:defRPr sz="5400" b="1">
                <a:solidFill>
                  <a:schemeClr val="accent1"/>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0" name="Google Shape;30;p47"/>
          <p:cNvSpPr txBox="1">
            <a:spLocks noGrp="1"/>
          </p:cNvSpPr>
          <p:nvPr>
            <p:ph type="body" idx="5"/>
          </p:nvPr>
        </p:nvSpPr>
        <p:spPr>
          <a:xfrm>
            <a:off x="1163638" y="3554717"/>
            <a:ext cx="10433276" cy="80402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500"/>
              </a:spcBef>
              <a:spcAft>
                <a:spcPts val="0"/>
              </a:spcAft>
              <a:buSzPts val="5400"/>
              <a:buNone/>
              <a:defRPr sz="5400" b="0">
                <a:solidFill>
                  <a:schemeClr val="accent1"/>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1" name="Google Shape;31;p47"/>
          <p:cNvSpPr txBox="1">
            <a:spLocks noGrp="1"/>
          </p:cNvSpPr>
          <p:nvPr>
            <p:ph type="body" idx="6"/>
          </p:nvPr>
        </p:nvSpPr>
        <p:spPr>
          <a:xfrm>
            <a:off x="1163638" y="4380806"/>
            <a:ext cx="10433276" cy="80402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500"/>
              </a:spcBef>
              <a:spcAft>
                <a:spcPts val="0"/>
              </a:spcAft>
              <a:buSzPts val="3200"/>
              <a:buNone/>
              <a:defRPr sz="3200" b="0">
                <a:solidFill>
                  <a:schemeClr val="accent1"/>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quiz slide Poll: If Statements">
  <p:cSld name="1_quiz slide Poll: If Statements">
    <p:spTree>
      <p:nvGrpSpPr>
        <p:cNvPr id="1" name="Shape 165"/>
        <p:cNvGrpSpPr/>
        <p:nvPr/>
      </p:nvGrpSpPr>
      <p:grpSpPr>
        <a:xfrm>
          <a:off x="0" y="0"/>
          <a:ext cx="0" cy="0"/>
          <a:chOff x="0" y="0"/>
          <a:chExt cx="0" cy="0"/>
        </a:xfrm>
      </p:grpSpPr>
      <p:sp>
        <p:nvSpPr>
          <p:cNvPr id="166" name="Google Shape;166;p6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
        <p:nvSpPr>
          <p:cNvPr id="167" name="Google Shape;167;p65"/>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6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8" name="Google Shape;168;p65"/>
          <p:cNvSpPr txBox="1"/>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1800" b="0" i="0" u="none" strike="noStrike" cap="none">
                <a:solidFill>
                  <a:srgbClr val="00365F"/>
                </a:solidFill>
                <a:latin typeface="Arial"/>
                <a:ea typeface="Arial"/>
                <a:cs typeface="Arial"/>
                <a:sym typeface="Arial"/>
              </a:rPr>
              <a:t>‹#›</a:t>
            </a:fld>
            <a:endParaRPr sz="1800" b="0" i="0" u="none" strike="noStrike" cap="none">
              <a:solidFill>
                <a:srgbClr val="00365F"/>
              </a:solidFill>
              <a:latin typeface="Arial"/>
              <a:ea typeface="Arial"/>
              <a:cs typeface="Arial"/>
              <a:sym typeface="Arial"/>
            </a:endParaRPr>
          </a:p>
        </p:txBody>
      </p:sp>
      <p:sp>
        <p:nvSpPr>
          <p:cNvPr id="169" name="Google Shape;169;p65"/>
          <p:cNvSpPr txBox="1"/>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1800" b="0" i="0" u="none" strike="noStrike" cap="none">
                <a:solidFill>
                  <a:srgbClr val="00365F"/>
                </a:solidFill>
                <a:latin typeface="Arial"/>
                <a:ea typeface="Arial"/>
                <a:cs typeface="Arial"/>
                <a:sym typeface="Arial"/>
              </a:rPr>
              <a:t>‹#›</a:t>
            </a:fld>
            <a:endParaRPr sz="1800" b="0" i="0" u="none" strike="noStrike" cap="none">
              <a:solidFill>
                <a:srgbClr val="00365F"/>
              </a:solidFill>
              <a:latin typeface="Arial"/>
              <a:ea typeface="Arial"/>
              <a:cs typeface="Arial"/>
              <a:sym typeface="Arial"/>
            </a:endParaRPr>
          </a:p>
        </p:txBody>
      </p:sp>
      <p:sp>
        <p:nvSpPr>
          <p:cNvPr id="170" name="Google Shape;170;p65"/>
          <p:cNvSpPr txBox="1">
            <a:spLocks noGrp="1"/>
          </p:cNvSpPr>
          <p:nvPr>
            <p:ph type="body" idx="1"/>
          </p:nvPr>
        </p:nvSpPr>
        <p:spPr>
          <a:xfrm>
            <a:off x="1257300" y="2884639"/>
            <a:ext cx="15773400" cy="13825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3600"/>
              <a:buNone/>
              <a:defRPr sz="3600">
                <a:solidFill>
                  <a:srgbClr val="000000"/>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71" name="Google Shape;171;p65"/>
          <p:cNvSpPr txBox="1">
            <a:spLocks noGrp="1"/>
          </p:cNvSpPr>
          <p:nvPr>
            <p:ph type="body" idx="2"/>
          </p:nvPr>
        </p:nvSpPr>
        <p:spPr>
          <a:xfrm>
            <a:off x="1257300" y="5016500"/>
            <a:ext cx="8317006" cy="4076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600"/>
              </a:spcBef>
              <a:spcAft>
                <a:spcPts val="0"/>
              </a:spcAft>
              <a:buSzPts val="2800"/>
              <a:buNone/>
              <a:defRPr sz="2800">
                <a:latin typeface="Courier New"/>
                <a:ea typeface="Courier New"/>
                <a:cs typeface="Courier New"/>
                <a:sym typeface="Courier New"/>
              </a:defRPr>
            </a:lvl1pPr>
            <a:lvl2pPr marL="914400" lvl="1" indent="-228600" algn="l">
              <a:lnSpc>
                <a:spcPct val="90000"/>
              </a:lnSpc>
              <a:spcBef>
                <a:spcPts val="750"/>
              </a:spcBef>
              <a:spcAft>
                <a:spcPts val="0"/>
              </a:spcAft>
              <a:buSzPts val="3600"/>
              <a:buNone/>
              <a:defRPr/>
            </a:lvl2pPr>
            <a:lvl3pPr marL="1371600" lvl="2" indent="-228600" algn="l">
              <a:lnSpc>
                <a:spcPct val="90000"/>
              </a:lnSpc>
              <a:spcBef>
                <a:spcPts val="750"/>
              </a:spcBef>
              <a:spcAft>
                <a:spcPts val="0"/>
              </a:spcAft>
              <a:buSzPts val="3000"/>
              <a:buNone/>
              <a:defRPr/>
            </a:lvl3pPr>
            <a:lvl4pPr marL="1828800" lvl="3" indent="-228600" algn="l">
              <a:lnSpc>
                <a:spcPct val="90000"/>
              </a:lnSpc>
              <a:spcBef>
                <a:spcPts val="750"/>
              </a:spcBef>
              <a:spcAft>
                <a:spcPts val="0"/>
              </a:spcAft>
              <a:buSzPts val="2700"/>
              <a:buNone/>
              <a:defRPr/>
            </a:lvl4pPr>
            <a:lvl5pPr marL="2286000" lvl="4" indent="-228600" algn="l">
              <a:lnSpc>
                <a:spcPct val="90000"/>
              </a:lnSpc>
              <a:spcBef>
                <a:spcPts val="750"/>
              </a:spcBef>
              <a:spcAft>
                <a:spcPts val="0"/>
              </a:spcAft>
              <a:buSzPts val="2700"/>
              <a:buNone/>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72" name="Google Shape;172;p65"/>
          <p:cNvSpPr txBox="1">
            <a:spLocks noGrp="1"/>
          </p:cNvSpPr>
          <p:nvPr>
            <p:ph type="body" idx="3"/>
          </p:nvPr>
        </p:nvSpPr>
        <p:spPr>
          <a:xfrm>
            <a:off x="10280276" y="5016500"/>
            <a:ext cx="6750424" cy="7560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3600"/>
              <a:buNone/>
              <a:defRPr sz="3600">
                <a:solidFill>
                  <a:srgbClr val="000000"/>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73" name="Google Shape;173;p65"/>
          <p:cNvSpPr txBox="1">
            <a:spLocks noGrp="1"/>
          </p:cNvSpPr>
          <p:nvPr>
            <p:ph type="body" idx="4"/>
          </p:nvPr>
        </p:nvSpPr>
        <p:spPr>
          <a:xfrm>
            <a:off x="10280276" y="6145306"/>
            <a:ext cx="6750424" cy="2947894"/>
          </a:xfrm>
          <a:prstGeom prst="rect">
            <a:avLst/>
          </a:prstGeom>
          <a:noFill/>
          <a:ln>
            <a:noFill/>
          </a:ln>
        </p:spPr>
        <p:txBody>
          <a:bodyPr spcFirstLastPara="1" wrap="square" lIns="91425" tIns="45700" rIns="91425" bIns="45700" anchor="t" anchorCtr="0">
            <a:normAutofit/>
          </a:bodyPr>
          <a:lstStyle>
            <a:lvl1pPr marL="457200" lvl="0" indent="-457200" algn="l">
              <a:lnSpc>
                <a:spcPct val="90000"/>
              </a:lnSpc>
              <a:spcBef>
                <a:spcPts val="1500"/>
              </a:spcBef>
              <a:spcAft>
                <a:spcPts val="0"/>
              </a:spcAft>
              <a:buSzPts val="3600"/>
              <a:buChar char="▪"/>
              <a:defRPr sz="3600">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74" name="Google Shape;174;p65"/>
          <p:cNvSpPr/>
          <p:nvPr/>
        </p:nvSpPr>
        <p:spPr>
          <a:xfrm>
            <a:off x="1075765" y="4831976"/>
            <a:ext cx="8619564" cy="4397188"/>
          </a:xfrm>
          <a:prstGeom prst="rect">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5" name="Google Shape;175;p65"/>
          <p:cNvSpPr/>
          <p:nvPr/>
        </p:nvSpPr>
        <p:spPr>
          <a:xfrm>
            <a:off x="10280276" y="4831976"/>
            <a:ext cx="6750424" cy="4397188"/>
          </a:xfrm>
          <a:prstGeom prst="rect">
            <a:avLst/>
          </a:prstGeom>
          <a:noFill/>
          <a:ln w="762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6" name="Google Shape;176;p65"/>
          <p:cNvSpPr/>
          <p:nvPr/>
        </p:nvSpPr>
        <p:spPr>
          <a:xfrm>
            <a:off x="0" y="2218039"/>
            <a:ext cx="15201900" cy="21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77" name="Google Shape;177;p65"/>
          <p:cNvSpPr/>
          <p:nvPr/>
        </p:nvSpPr>
        <p:spPr>
          <a:xfrm>
            <a:off x="15280792" y="2218039"/>
            <a:ext cx="1749908" cy="216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quiz slide Poll: If Statements">
  <p:cSld name="3_quiz slide Poll: If Statements">
    <p:spTree>
      <p:nvGrpSpPr>
        <p:cNvPr id="1" name="Shape 178"/>
        <p:cNvGrpSpPr/>
        <p:nvPr/>
      </p:nvGrpSpPr>
      <p:grpSpPr>
        <a:xfrm>
          <a:off x="0" y="0"/>
          <a:ext cx="0" cy="0"/>
          <a:chOff x="0" y="0"/>
          <a:chExt cx="0" cy="0"/>
        </a:xfrm>
      </p:grpSpPr>
      <p:sp>
        <p:nvSpPr>
          <p:cNvPr id="179" name="Google Shape;179;p6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
        <p:nvSpPr>
          <p:cNvPr id="180" name="Google Shape;180;p66"/>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6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1" name="Google Shape;181;p66"/>
          <p:cNvSpPr txBox="1"/>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1800" b="0" i="0" u="none" strike="noStrike" cap="none">
                <a:solidFill>
                  <a:srgbClr val="00365F"/>
                </a:solidFill>
                <a:latin typeface="Arial"/>
                <a:ea typeface="Arial"/>
                <a:cs typeface="Arial"/>
                <a:sym typeface="Arial"/>
              </a:rPr>
              <a:t>‹#›</a:t>
            </a:fld>
            <a:endParaRPr sz="1800" b="0" i="0" u="none" strike="noStrike" cap="none">
              <a:solidFill>
                <a:srgbClr val="00365F"/>
              </a:solidFill>
              <a:latin typeface="Arial"/>
              <a:ea typeface="Arial"/>
              <a:cs typeface="Arial"/>
              <a:sym typeface="Arial"/>
            </a:endParaRPr>
          </a:p>
        </p:txBody>
      </p:sp>
      <p:sp>
        <p:nvSpPr>
          <p:cNvPr id="182" name="Google Shape;182;p66"/>
          <p:cNvSpPr txBox="1"/>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1800" b="0" i="0" u="none" strike="noStrike" cap="none">
                <a:solidFill>
                  <a:srgbClr val="00365F"/>
                </a:solidFill>
                <a:latin typeface="Arial"/>
                <a:ea typeface="Arial"/>
                <a:cs typeface="Arial"/>
                <a:sym typeface="Arial"/>
              </a:rPr>
              <a:t>‹#›</a:t>
            </a:fld>
            <a:endParaRPr sz="1800" b="0" i="0" u="none" strike="noStrike" cap="none">
              <a:solidFill>
                <a:srgbClr val="00365F"/>
              </a:solidFill>
              <a:latin typeface="Arial"/>
              <a:ea typeface="Arial"/>
              <a:cs typeface="Arial"/>
              <a:sym typeface="Arial"/>
            </a:endParaRPr>
          </a:p>
        </p:txBody>
      </p:sp>
      <p:sp>
        <p:nvSpPr>
          <p:cNvPr id="183" name="Google Shape;183;p66"/>
          <p:cNvSpPr txBox="1">
            <a:spLocks noGrp="1"/>
          </p:cNvSpPr>
          <p:nvPr>
            <p:ph type="body" idx="1"/>
          </p:nvPr>
        </p:nvSpPr>
        <p:spPr>
          <a:xfrm>
            <a:off x="1257300" y="2884639"/>
            <a:ext cx="15773400" cy="13825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3600"/>
              <a:buNone/>
              <a:defRPr sz="3600">
                <a:solidFill>
                  <a:srgbClr val="000000"/>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84" name="Google Shape;184;p66"/>
          <p:cNvSpPr txBox="1">
            <a:spLocks noGrp="1"/>
          </p:cNvSpPr>
          <p:nvPr>
            <p:ph type="body" idx="2"/>
          </p:nvPr>
        </p:nvSpPr>
        <p:spPr>
          <a:xfrm>
            <a:off x="1257300" y="5016500"/>
            <a:ext cx="8317006" cy="4076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600"/>
              </a:spcBef>
              <a:spcAft>
                <a:spcPts val="0"/>
              </a:spcAft>
              <a:buSzPts val="2800"/>
              <a:buNone/>
              <a:defRPr sz="2800">
                <a:latin typeface="Courier New"/>
                <a:ea typeface="Courier New"/>
                <a:cs typeface="Courier New"/>
                <a:sym typeface="Courier New"/>
              </a:defRPr>
            </a:lvl1pPr>
            <a:lvl2pPr marL="914400" lvl="1" indent="-228600" algn="l">
              <a:lnSpc>
                <a:spcPct val="90000"/>
              </a:lnSpc>
              <a:spcBef>
                <a:spcPts val="750"/>
              </a:spcBef>
              <a:spcAft>
                <a:spcPts val="0"/>
              </a:spcAft>
              <a:buSzPts val="3600"/>
              <a:buNone/>
              <a:defRPr/>
            </a:lvl2pPr>
            <a:lvl3pPr marL="1371600" lvl="2" indent="-228600" algn="l">
              <a:lnSpc>
                <a:spcPct val="90000"/>
              </a:lnSpc>
              <a:spcBef>
                <a:spcPts val="750"/>
              </a:spcBef>
              <a:spcAft>
                <a:spcPts val="0"/>
              </a:spcAft>
              <a:buSzPts val="3000"/>
              <a:buNone/>
              <a:defRPr/>
            </a:lvl3pPr>
            <a:lvl4pPr marL="1828800" lvl="3" indent="-228600" algn="l">
              <a:lnSpc>
                <a:spcPct val="90000"/>
              </a:lnSpc>
              <a:spcBef>
                <a:spcPts val="750"/>
              </a:spcBef>
              <a:spcAft>
                <a:spcPts val="0"/>
              </a:spcAft>
              <a:buSzPts val="2700"/>
              <a:buNone/>
              <a:defRPr/>
            </a:lvl4pPr>
            <a:lvl5pPr marL="2286000" lvl="4" indent="-228600" algn="l">
              <a:lnSpc>
                <a:spcPct val="90000"/>
              </a:lnSpc>
              <a:spcBef>
                <a:spcPts val="750"/>
              </a:spcBef>
              <a:spcAft>
                <a:spcPts val="0"/>
              </a:spcAft>
              <a:buSzPts val="2700"/>
              <a:buNone/>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85" name="Google Shape;185;p66"/>
          <p:cNvSpPr txBox="1">
            <a:spLocks noGrp="1"/>
          </p:cNvSpPr>
          <p:nvPr>
            <p:ph type="body" idx="3"/>
          </p:nvPr>
        </p:nvSpPr>
        <p:spPr>
          <a:xfrm>
            <a:off x="10280276" y="6145306"/>
            <a:ext cx="6750424" cy="2947894"/>
          </a:xfrm>
          <a:prstGeom prst="rect">
            <a:avLst/>
          </a:prstGeom>
          <a:noFill/>
          <a:ln>
            <a:noFill/>
          </a:ln>
        </p:spPr>
        <p:txBody>
          <a:bodyPr spcFirstLastPara="1" wrap="square" lIns="91425" tIns="45700" rIns="91425" bIns="45700" anchor="t" anchorCtr="0">
            <a:normAutofit/>
          </a:bodyPr>
          <a:lstStyle>
            <a:lvl1pPr marL="457200" lvl="0" indent="-457200" algn="l">
              <a:lnSpc>
                <a:spcPct val="90000"/>
              </a:lnSpc>
              <a:spcBef>
                <a:spcPts val="1500"/>
              </a:spcBef>
              <a:spcAft>
                <a:spcPts val="0"/>
              </a:spcAft>
              <a:buSzPts val="3600"/>
              <a:buChar char="▪"/>
              <a:defRPr sz="3600">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86" name="Google Shape;186;p66"/>
          <p:cNvSpPr txBox="1">
            <a:spLocks noGrp="1"/>
          </p:cNvSpPr>
          <p:nvPr>
            <p:ph type="body" idx="4"/>
          </p:nvPr>
        </p:nvSpPr>
        <p:spPr>
          <a:xfrm>
            <a:off x="10280276" y="5016500"/>
            <a:ext cx="6750424" cy="75606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3600"/>
              <a:buNone/>
              <a:defRPr sz="3600">
                <a:solidFill>
                  <a:srgbClr val="000000"/>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87" name="Google Shape;187;p66"/>
          <p:cNvSpPr/>
          <p:nvPr/>
        </p:nvSpPr>
        <p:spPr>
          <a:xfrm>
            <a:off x="1075765" y="4831976"/>
            <a:ext cx="8619564" cy="4397188"/>
          </a:xfrm>
          <a:prstGeom prst="rect">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8" name="Google Shape;188;p66"/>
          <p:cNvSpPr/>
          <p:nvPr/>
        </p:nvSpPr>
        <p:spPr>
          <a:xfrm>
            <a:off x="10280276" y="4831976"/>
            <a:ext cx="6750424" cy="4397188"/>
          </a:xfrm>
          <a:prstGeom prst="rect">
            <a:avLst/>
          </a:prstGeom>
          <a:noFill/>
          <a:ln w="762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89" name="Google Shape;189;p66"/>
          <p:cNvSpPr/>
          <p:nvPr/>
        </p:nvSpPr>
        <p:spPr>
          <a:xfrm>
            <a:off x="0" y="2218039"/>
            <a:ext cx="15201900" cy="21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0" name="Google Shape;190;p66"/>
          <p:cNvSpPr/>
          <p:nvPr/>
        </p:nvSpPr>
        <p:spPr>
          <a:xfrm>
            <a:off x="15280792" y="2218039"/>
            <a:ext cx="1749908" cy="216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oll – OPTION A (short questions)">
  <p:cSld name="Poll – OPTION A (short questions)">
    <p:spTree>
      <p:nvGrpSpPr>
        <p:cNvPr id="1" name="Shape 191"/>
        <p:cNvGrpSpPr/>
        <p:nvPr/>
      </p:nvGrpSpPr>
      <p:grpSpPr>
        <a:xfrm>
          <a:off x="0" y="0"/>
          <a:ext cx="0" cy="0"/>
          <a:chOff x="0" y="0"/>
          <a:chExt cx="0" cy="0"/>
        </a:xfrm>
      </p:grpSpPr>
      <p:sp>
        <p:nvSpPr>
          <p:cNvPr id="192" name="Google Shape;192;p6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
        <p:nvSpPr>
          <p:cNvPr id="193" name="Google Shape;193;p67"/>
          <p:cNvSpPr txBox="1">
            <a:spLocks noGrp="1"/>
          </p:cNvSpPr>
          <p:nvPr>
            <p:ph type="title"/>
          </p:nvPr>
        </p:nvSpPr>
        <p:spPr>
          <a:xfrm>
            <a:off x="1257300" y="547689"/>
            <a:ext cx="15773400" cy="1639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67"/>
          <p:cNvSpPr txBox="1">
            <a:spLocks noGrp="1"/>
          </p:cNvSpPr>
          <p:nvPr>
            <p:ph type="body" idx="1"/>
          </p:nvPr>
        </p:nvSpPr>
        <p:spPr>
          <a:xfrm>
            <a:off x="1257300" y="4000032"/>
            <a:ext cx="15773400" cy="17956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600"/>
              </a:spcBef>
              <a:spcAft>
                <a:spcPts val="0"/>
              </a:spcAft>
              <a:buSzPts val="2800"/>
              <a:buNone/>
              <a:defRPr sz="2800">
                <a:latin typeface="Courier New"/>
                <a:ea typeface="Courier New"/>
                <a:cs typeface="Courier New"/>
                <a:sym typeface="Courier New"/>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95" name="Google Shape;195;p67"/>
          <p:cNvSpPr txBox="1">
            <a:spLocks noGrp="1"/>
          </p:cNvSpPr>
          <p:nvPr>
            <p:ph type="body" idx="2"/>
          </p:nvPr>
        </p:nvSpPr>
        <p:spPr>
          <a:xfrm>
            <a:off x="1257300" y="2755900"/>
            <a:ext cx="15773400" cy="8794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3600"/>
              <a:buNone/>
              <a:defRPr sz="3600">
                <a:latin typeface="Courier New"/>
                <a:ea typeface="Courier New"/>
                <a:cs typeface="Courier New"/>
                <a:sym typeface="Courier New"/>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96" name="Google Shape;196;p67"/>
          <p:cNvSpPr txBox="1">
            <a:spLocks noGrp="1"/>
          </p:cNvSpPr>
          <p:nvPr>
            <p:ph type="body" idx="3"/>
          </p:nvPr>
        </p:nvSpPr>
        <p:spPr>
          <a:xfrm>
            <a:off x="1257299" y="6159796"/>
            <a:ext cx="15773399" cy="2769051"/>
          </a:xfrm>
          <a:prstGeom prst="rect">
            <a:avLst/>
          </a:prstGeom>
          <a:noFill/>
          <a:ln>
            <a:noFill/>
          </a:ln>
        </p:spPr>
        <p:txBody>
          <a:bodyPr spcFirstLastPara="1" wrap="square" lIns="91425" tIns="45700" rIns="91425" bIns="45700" anchor="t" anchorCtr="0">
            <a:normAutofit/>
          </a:bodyPr>
          <a:lstStyle>
            <a:lvl1pPr marL="457200" lvl="0" indent="-457200" algn="l">
              <a:lnSpc>
                <a:spcPct val="90000"/>
              </a:lnSpc>
              <a:spcBef>
                <a:spcPts val="1500"/>
              </a:spcBef>
              <a:spcAft>
                <a:spcPts val="0"/>
              </a:spcAft>
              <a:buSzPts val="3600"/>
              <a:buChar char="▪"/>
              <a:defRPr sz="3600">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97" name="Google Shape;197;p67"/>
          <p:cNvSpPr/>
          <p:nvPr/>
        </p:nvSpPr>
        <p:spPr>
          <a:xfrm>
            <a:off x="0" y="2218039"/>
            <a:ext cx="15201900" cy="21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98" name="Google Shape;198;p67"/>
          <p:cNvSpPr/>
          <p:nvPr/>
        </p:nvSpPr>
        <p:spPr>
          <a:xfrm>
            <a:off x="15280792" y="2218039"/>
            <a:ext cx="1749908" cy="216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olution – OPTION A (short questions)">
  <p:cSld name="Solution – OPTION A (short questions)">
    <p:spTree>
      <p:nvGrpSpPr>
        <p:cNvPr id="1" name="Shape 199"/>
        <p:cNvGrpSpPr/>
        <p:nvPr/>
      </p:nvGrpSpPr>
      <p:grpSpPr>
        <a:xfrm>
          <a:off x="0" y="0"/>
          <a:ext cx="0" cy="0"/>
          <a:chOff x="0" y="0"/>
          <a:chExt cx="0" cy="0"/>
        </a:xfrm>
      </p:grpSpPr>
      <p:sp>
        <p:nvSpPr>
          <p:cNvPr id="200" name="Google Shape;200;p6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
        <p:nvSpPr>
          <p:cNvPr id="201" name="Google Shape;201;p68"/>
          <p:cNvSpPr txBox="1">
            <a:spLocks noGrp="1"/>
          </p:cNvSpPr>
          <p:nvPr>
            <p:ph type="title"/>
          </p:nvPr>
        </p:nvSpPr>
        <p:spPr>
          <a:xfrm>
            <a:off x="1257300" y="547689"/>
            <a:ext cx="15773400" cy="16395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60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2" name="Google Shape;202;p68"/>
          <p:cNvSpPr txBox="1">
            <a:spLocks noGrp="1"/>
          </p:cNvSpPr>
          <p:nvPr>
            <p:ph type="body" idx="1"/>
          </p:nvPr>
        </p:nvSpPr>
        <p:spPr>
          <a:xfrm>
            <a:off x="1257299" y="6159796"/>
            <a:ext cx="15773399" cy="2769051"/>
          </a:xfrm>
          <a:prstGeom prst="rect">
            <a:avLst/>
          </a:prstGeom>
          <a:noFill/>
          <a:ln>
            <a:noFill/>
          </a:ln>
        </p:spPr>
        <p:txBody>
          <a:bodyPr spcFirstLastPara="1" wrap="square" lIns="91425" tIns="45700" rIns="91425" bIns="45700" anchor="t" anchorCtr="0">
            <a:normAutofit/>
          </a:bodyPr>
          <a:lstStyle>
            <a:lvl1pPr marL="457200" lvl="0" indent="-457200" algn="l">
              <a:lnSpc>
                <a:spcPct val="90000"/>
              </a:lnSpc>
              <a:spcBef>
                <a:spcPts val="1500"/>
              </a:spcBef>
              <a:spcAft>
                <a:spcPts val="0"/>
              </a:spcAft>
              <a:buSzPts val="3600"/>
              <a:buChar char="▪"/>
              <a:defRPr sz="3600">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03" name="Google Shape;203;p68"/>
          <p:cNvSpPr txBox="1">
            <a:spLocks noGrp="1"/>
          </p:cNvSpPr>
          <p:nvPr>
            <p:ph type="body" idx="2"/>
          </p:nvPr>
        </p:nvSpPr>
        <p:spPr>
          <a:xfrm>
            <a:off x="1257300" y="4000032"/>
            <a:ext cx="15773400" cy="17956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600"/>
              </a:spcBef>
              <a:spcAft>
                <a:spcPts val="0"/>
              </a:spcAft>
              <a:buSzPts val="2800"/>
              <a:buNone/>
              <a:defRPr sz="2800">
                <a:latin typeface="Courier New"/>
                <a:ea typeface="Courier New"/>
                <a:cs typeface="Courier New"/>
                <a:sym typeface="Courier New"/>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04" name="Google Shape;204;p68"/>
          <p:cNvSpPr txBox="1">
            <a:spLocks noGrp="1"/>
          </p:cNvSpPr>
          <p:nvPr>
            <p:ph type="body" idx="3"/>
          </p:nvPr>
        </p:nvSpPr>
        <p:spPr>
          <a:xfrm>
            <a:off x="1257300" y="2755900"/>
            <a:ext cx="15773400" cy="8794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3600"/>
              <a:buNone/>
              <a:defRPr sz="3600">
                <a:latin typeface="Courier New"/>
                <a:ea typeface="Courier New"/>
                <a:cs typeface="Courier New"/>
                <a:sym typeface="Courier New"/>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05" name="Google Shape;205;p68"/>
          <p:cNvSpPr/>
          <p:nvPr/>
        </p:nvSpPr>
        <p:spPr>
          <a:xfrm>
            <a:off x="0" y="2218039"/>
            <a:ext cx="15201900" cy="21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06" name="Google Shape;206;p68"/>
          <p:cNvSpPr/>
          <p:nvPr/>
        </p:nvSpPr>
        <p:spPr>
          <a:xfrm>
            <a:off x="15280792" y="2218039"/>
            <a:ext cx="1749908" cy="216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1_Quiz - answer slide ">
  <p:cSld name="1_Quiz - answer slide ">
    <p:spTree>
      <p:nvGrpSpPr>
        <p:cNvPr id="1" name="Shape 207"/>
        <p:cNvGrpSpPr/>
        <p:nvPr/>
      </p:nvGrpSpPr>
      <p:grpSpPr>
        <a:xfrm>
          <a:off x="0" y="0"/>
          <a:ext cx="0" cy="0"/>
          <a:chOff x="0" y="0"/>
          <a:chExt cx="0" cy="0"/>
        </a:xfrm>
      </p:grpSpPr>
      <p:sp>
        <p:nvSpPr>
          <p:cNvPr id="208" name="Google Shape;208;p6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
        <p:nvSpPr>
          <p:cNvPr id="209" name="Google Shape;209;p69"/>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6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0" name="Google Shape;210;p69"/>
          <p:cNvSpPr txBox="1"/>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1800" b="0" i="0" u="none" strike="noStrike" cap="none">
                <a:solidFill>
                  <a:srgbClr val="00365F"/>
                </a:solidFill>
                <a:latin typeface="Arial"/>
                <a:ea typeface="Arial"/>
                <a:cs typeface="Arial"/>
                <a:sym typeface="Arial"/>
              </a:rPr>
              <a:t>‹#›</a:t>
            </a:fld>
            <a:endParaRPr sz="1800" b="0" i="0" u="none" strike="noStrike" cap="none">
              <a:solidFill>
                <a:srgbClr val="00365F"/>
              </a:solidFill>
              <a:latin typeface="Arial"/>
              <a:ea typeface="Arial"/>
              <a:cs typeface="Arial"/>
              <a:sym typeface="Arial"/>
            </a:endParaRPr>
          </a:p>
        </p:txBody>
      </p:sp>
      <p:sp>
        <p:nvSpPr>
          <p:cNvPr id="211" name="Google Shape;211;p69"/>
          <p:cNvSpPr txBox="1"/>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1800" b="0" i="0" u="none" strike="noStrike" cap="none">
                <a:solidFill>
                  <a:srgbClr val="00365F"/>
                </a:solidFill>
                <a:latin typeface="Arial"/>
                <a:ea typeface="Arial"/>
                <a:cs typeface="Arial"/>
                <a:sym typeface="Arial"/>
              </a:rPr>
              <a:t>‹#›</a:t>
            </a:fld>
            <a:endParaRPr sz="1800" b="0" i="0" u="none" strike="noStrike" cap="none">
              <a:solidFill>
                <a:srgbClr val="00365F"/>
              </a:solidFill>
              <a:latin typeface="Arial"/>
              <a:ea typeface="Arial"/>
              <a:cs typeface="Arial"/>
              <a:sym typeface="Arial"/>
            </a:endParaRPr>
          </a:p>
        </p:txBody>
      </p:sp>
      <p:sp>
        <p:nvSpPr>
          <p:cNvPr id="212" name="Google Shape;212;p69"/>
          <p:cNvSpPr txBox="1">
            <a:spLocks noGrp="1"/>
          </p:cNvSpPr>
          <p:nvPr>
            <p:ph type="body" idx="1"/>
          </p:nvPr>
        </p:nvSpPr>
        <p:spPr>
          <a:xfrm>
            <a:off x="1257300" y="2884639"/>
            <a:ext cx="15773400" cy="68918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3600"/>
              <a:buNone/>
              <a:defRPr sz="3600">
                <a:solidFill>
                  <a:schemeClr val="dk2"/>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13" name="Google Shape;213;p69"/>
          <p:cNvSpPr txBox="1">
            <a:spLocks noGrp="1"/>
          </p:cNvSpPr>
          <p:nvPr>
            <p:ph type="body" idx="2"/>
          </p:nvPr>
        </p:nvSpPr>
        <p:spPr>
          <a:xfrm>
            <a:off x="3022600" y="3695700"/>
            <a:ext cx="14008101" cy="52197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2800"/>
              <a:buNone/>
              <a:defRPr sz="2800">
                <a:solidFill>
                  <a:srgbClr val="000000"/>
                </a:solidFill>
                <a:latin typeface="Courier New"/>
                <a:ea typeface="Courier New"/>
                <a:cs typeface="Courier New"/>
                <a:sym typeface="Courier New"/>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14" name="Google Shape;214;p69"/>
          <p:cNvSpPr/>
          <p:nvPr/>
        </p:nvSpPr>
        <p:spPr>
          <a:xfrm>
            <a:off x="0" y="2218039"/>
            <a:ext cx="15201900" cy="21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15" name="Google Shape;215;p69"/>
          <p:cNvSpPr/>
          <p:nvPr/>
        </p:nvSpPr>
        <p:spPr>
          <a:xfrm>
            <a:off x="15280792" y="2218039"/>
            <a:ext cx="1749908" cy="216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de Example Layout 1">
  <p:cSld name="Code Example Layout 1">
    <p:spTree>
      <p:nvGrpSpPr>
        <p:cNvPr id="1" name="Shape 216"/>
        <p:cNvGrpSpPr/>
        <p:nvPr/>
      </p:nvGrpSpPr>
      <p:grpSpPr>
        <a:xfrm>
          <a:off x="0" y="0"/>
          <a:ext cx="0" cy="0"/>
          <a:chOff x="0" y="0"/>
          <a:chExt cx="0" cy="0"/>
        </a:xfrm>
      </p:grpSpPr>
      <p:sp>
        <p:nvSpPr>
          <p:cNvPr id="217" name="Google Shape;217;p70"/>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p7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
        <p:nvSpPr>
          <p:cNvPr id="219" name="Google Shape;219;p70"/>
          <p:cNvSpPr txBox="1"/>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1800" b="0" i="0" u="none" strike="noStrike" cap="none">
                <a:solidFill>
                  <a:srgbClr val="00365F"/>
                </a:solidFill>
                <a:latin typeface="Arial"/>
                <a:ea typeface="Arial"/>
                <a:cs typeface="Arial"/>
                <a:sym typeface="Arial"/>
              </a:rPr>
              <a:t>‹#›</a:t>
            </a:fld>
            <a:endParaRPr sz="1800" b="0" i="0" u="none" strike="noStrike" cap="none">
              <a:solidFill>
                <a:srgbClr val="00365F"/>
              </a:solidFill>
              <a:latin typeface="Arial"/>
              <a:ea typeface="Arial"/>
              <a:cs typeface="Arial"/>
              <a:sym typeface="Arial"/>
            </a:endParaRPr>
          </a:p>
        </p:txBody>
      </p:sp>
      <p:sp>
        <p:nvSpPr>
          <p:cNvPr id="220" name="Google Shape;220;p70"/>
          <p:cNvSpPr/>
          <p:nvPr/>
        </p:nvSpPr>
        <p:spPr>
          <a:xfrm>
            <a:off x="885372" y="3514112"/>
            <a:ext cx="7494814" cy="4891315"/>
          </a:xfrm>
          <a:prstGeom prst="rect">
            <a:avLst/>
          </a:prstGeom>
          <a:solidFill>
            <a:schemeClr val="accent1"/>
          </a:solidFill>
          <a:ln w="12700" cap="flat" cmpd="sng">
            <a:solidFill>
              <a:srgbClr val="0027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 reverse an integer without using strings</a:t>
            </a:r>
            <a:endParaRPr sz="2800" b="0" i="0" u="none" strike="noStrike" cap="none">
              <a:solidFill>
                <a:schemeClr val="lt1"/>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number = eval (input ("Enter a number: "))</a:t>
            </a:r>
            <a:endParaRPr sz="2800" b="0" i="0" u="none" strike="noStrike" cap="none">
              <a:solidFill>
                <a:schemeClr val="lt1"/>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reverse = 0</a:t>
            </a:r>
            <a:endParaRPr sz="2800" b="0" i="0" u="none" strike="noStrike" cap="none">
              <a:solidFill>
                <a:schemeClr val="lt1"/>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while number &gt; 0:</a:t>
            </a:r>
            <a:endParaRPr sz="2800" b="0" i="0" u="none" strike="noStrike" cap="none">
              <a:solidFill>
                <a:schemeClr val="lt1"/>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    digit = number % 10</a:t>
            </a:r>
            <a:endParaRPr sz="2800" b="0" i="0" u="none" strike="noStrike" cap="none">
              <a:solidFill>
                <a:schemeClr val="lt1"/>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    number = int(number / 10)</a:t>
            </a:r>
            <a:endParaRPr sz="2800" b="0" i="0" u="none" strike="noStrike" cap="none">
              <a:solidFill>
                <a:schemeClr val="lt1"/>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    reverse = reverse * 10 + digit</a:t>
            </a:r>
            <a:endParaRPr sz="2800" b="0" i="0" u="none" strike="noStrike" cap="none">
              <a:solidFill>
                <a:schemeClr val="lt1"/>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print (reverse)</a:t>
            </a:r>
            <a:endParaRPr sz="2800" b="0" i="0" u="none" strike="noStrike" cap="none">
              <a:solidFill>
                <a:schemeClr val="lt1"/>
              </a:solidFill>
              <a:latin typeface="Courier New"/>
              <a:ea typeface="Courier New"/>
              <a:cs typeface="Courier New"/>
              <a:sym typeface="Courier New"/>
            </a:endParaRPr>
          </a:p>
        </p:txBody>
      </p:sp>
      <p:sp>
        <p:nvSpPr>
          <p:cNvPr id="221" name="Google Shape;221;p70"/>
          <p:cNvSpPr/>
          <p:nvPr/>
        </p:nvSpPr>
        <p:spPr>
          <a:xfrm>
            <a:off x="8786586" y="3338581"/>
            <a:ext cx="8534400" cy="5242378"/>
          </a:xfrm>
          <a:prstGeom prst="rect">
            <a:avLst/>
          </a:prstGeom>
          <a:solidFill>
            <a:schemeClr val="accent1"/>
          </a:solidFill>
          <a:ln w="12700" cap="flat" cmpd="sng">
            <a:solidFill>
              <a:srgbClr val="0027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 somewhere else</a:t>
            </a:r>
            <a:endParaRPr sz="2800" b="0" i="0" u="none" strike="noStrike" cap="none">
              <a:solidFill>
                <a:schemeClr val="lt1"/>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def input (someString):</a:t>
            </a:r>
            <a:endParaRPr sz="2800" b="0" i="0" u="none" strike="noStrike" cap="none">
              <a:solidFill>
                <a:schemeClr val="lt1"/>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  #function to read from standard input</a:t>
            </a:r>
            <a:endParaRPr sz="2800" b="0" i="0" u="none" strike="noStrike" cap="none">
              <a:solidFill>
                <a:schemeClr val="lt1"/>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def eval (aStringNumber):</a:t>
            </a:r>
            <a:endParaRPr sz="2800" b="0" i="0" u="none" strike="noStrike" cap="none">
              <a:solidFill>
                <a:schemeClr val="lt1"/>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    #converts string to number</a:t>
            </a:r>
            <a:endParaRPr sz="2800" b="0" i="0" u="none" strike="noStrike" cap="none">
              <a:solidFill>
                <a:schemeClr val="lt1"/>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def int(aString or aFloat):</a:t>
            </a:r>
            <a:endParaRPr sz="2800" b="0" i="0" u="none" strike="noStrike" cap="none">
              <a:solidFill>
                <a:schemeClr val="lt1"/>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   #returns an integer using floor function</a:t>
            </a:r>
            <a:endParaRPr sz="2800" b="0" i="0" u="none" strike="noStrike" cap="none">
              <a:solidFill>
                <a:schemeClr val="lt1"/>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   </a:t>
            </a:r>
            <a:endParaRPr sz="2800" b="0" i="0" u="none" strike="noStrike" cap="none">
              <a:solidFill>
                <a:schemeClr val="lt1"/>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def print(oneOrMoreStrings):</a:t>
            </a:r>
            <a:endParaRPr sz="2800" b="0" i="0" u="none" strike="noStrike" cap="none">
              <a:solidFill>
                <a:schemeClr val="lt1"/>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chemeClr val="lt1"/>
                </a:solidFill>
                <a:latin typeface="Courier New"/>
                <a:ea typeface="Courier New"/>
                <a:cs typeface="Courier New"/>
                <a:sym typeface="Courier New"/>
              </a:rPr>
              <a:t>   #outputs the strings to standard output</a:t>
            </a:r>
            <a:endParaRPr sz="2800" b="0" i="0" u="none" strike="noStrike" cap="none">
              <a:solidFill>
                <a:schemeClr val="lt1"/>
              </a:solidFill>
              <a:latin typeface="Courier New"/>
              <a:ea typeface="Courier New"/>
              <a:cs typeface="Courier New"/>
              <a:sym typeface="Courier New"/>
            </a:endParaRPr>
          </a:p>
        </p:txBody>
      </p:sp>
      <p:sp>
        <p:nvSpPr>
          <p:cNvPr id="222" name="Google Shape;222;p70"/>
          <p:cNvSpPr/>
          <p:nvPr/>
        </p:nvSpPr>
        <p:spPr>
          <a:xfrm>
            <a:off x="2760436" y="4640944"/>
            <a:ext cx="1169307" cy="539750"/>
          </a:xfrm>
          <a:prstGeom prst="ellipse">
            <a:avLst/>
          </a:prstGeom>
          <a:noFill/>
          <a:ln w="76200" cap="flat" cmpd="sng">
            <a:solidFill>
              <a:srgbClr val="83E2E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23" name="Google Shape;223;p70"/>
          <p:cNvSpPr/>
          <p:nvPr/>
        </p:nvSpPr>
        <p:spPr>
          <a:xfrm>
            <a:off x="4132036" y="4640944"/>
            <a:ext cx="1169307" cy="539750"/>
          </a:xfrm>
          <a:prstGeom prst="ellipse">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24" name="Google Shape;224;p70"/>
          <p:cNvSpPr/>
          <p:nvPr/>
        </p:nvSpPr>
        <p:spPr>
          <a:xfrm>
            <a:off x="3638550" y="6784069"/>
            <a:ext cx="790575" cy="539750"/>
          </a:xfrm>
          <a:prstGeom prst="ellipse">
            <a:avLst/>
          </a:prstGeom>
          <a:noFill/>
          <a:ln w="76200" cap="flat" cmpd="sng">
            <a:solidFill>
              <a:srgbClr val="81E2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25" name="Google Shape;225;p70"/>
          <p:cNvSpPr/>
          <p:nvPr/>
        </p:nvSpPr>
        <p:spPr>
          <a:xfrm>
            <a:off x="885372" y="7619094"/>
            <a:ext cx="1181553" cy="581025"/>
          </a:xfrm>
          <a:prstGeom prst="ellipse">
            <a:avLst/>
          </a:prstGeom>
          <a:noFill/>
          <a:ln w="76200" cap="flat" cmpd="sng">
            <a:solidFill>
              <a:srgbClr val="4184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26" name="Google Shape;226;p70"/>
          <p:cNvCxnSpPr>
            <a:stCxn id="225" idx="4"/>
          </p:cNvCxnSpPr>
          <p:nvPr/>
        </p:nvCxnSpPr>
        <p:spPr>
          <a:xfrm rot="-5400000">
            <a:off x="4823248" y="4133319"/>
            <a:ext cx="719700" cy="7413900"/>
          </a:xfrm>
          <a:prstGeom prst="bentConnector4">
            <a:avLst>
              <a:gd name="adj1" fmla="val -54703"/>
              <a:gd name="adj2" fmla="val 95866"/>
            </a:avLst>
          </a:prstGeom>
          <a:noFill/>
          <a:ln w="76200" cap="flat" cmpd="sng">
            <a:solidFill>
              <a:srgbClr val="4184A5"/>
            </a:solidFill>
            <a:prstDash val="solid"/>
            <a:miter lim="800000"/>
            <a:headEnd type="none" w="sm" len="sm"/>
            <a:tailEnd type="triangle" w="med" len="med"/>
          </a:ln>
        </p:spPr>
      </p:cxnSp>
      <p:cxnSp>
        <p:nvCxnSpPr>
          <p:cNvPr id="227" name="Google Shape;227;p70"/>
          <p:cNvCxnSpPr>
            <a:stCxn id="224" idx="0"/>
          </p:cNvCxnSpPr>
          <p:nvPr/>
        </p:nvCxnSpPr>
        <p:spPr>
          <a:xfrm>
            <a:off x="4033838" y="6784069"/>
            <a:ext cx="4602300" cy="0"/>
          </a:xfrm>
          <a:prstGeom prst="straightConnector1">
            <a:avLst/>
          </a:prstGeom>
          <a:noFill/>
          <a:ln w="76200" cap="flat" cmpd="sng">
            <a:solidFill>
              <a:srgbClr val="81E266"/>
            </a:solidFill>
            <a:prstDash val="solid"/>
            <a:miter lim="800000"/>
            <a:headEnd type="none" w="sm" len="sm"/>
            <a:tailEnd type="none" w="sm" len="sm"/>
          </a:ln>
        </p:spPr>
      </p:cxnSp>
      <p:cxnSp>
        <p:nvCxnSpPr>
          <p:cNvPr id="228" name="Google Shape;228;p70"/>
          <p:cNvCxnSpPr/>
          <p:nvPr/>
        </p:nvCxnSpPr>
        <p:spPr>
          <a:xfrm rot="-5400000">
            <a:off x="8223650" y="6136781"/>
            <a:ext cx="1040700" cy="292200"/>
          </a:xfrm>
          <a:prstGeom prst="bentConnector3">
            <a:avLst>
              <a:gd name="adj1" fmla="val 99877"/>
            </a:avLst>
          </a:prstGeom>
          <a:noFill/>
          <a:ln w="76200" cap="flat" cmpd="sng">
            <a:solidFill>
              <a:srgbClr val="81E266"/>
            </a:solidFill>
            <a:prstDash val="solid"/>
            <a:miter lim="800000"/>
            <a:headEnd type="none" w="sm" len="sm"/>
            <a:tailEnd type="triangle" w="med" len="med"/>
          </a:ln>
        </p:spPr>
      </p:cxnSp>
      <p:cxnSp>
        <p:nvCxnSpPr>
          <p:cNvPr id="229" name="Google Shape;229;p70"/>
          <p:cNvCxnSpPr>
            <a:stCxn id="223" idx="0"/>
          </p:cNvCxnSpPr>
          <p:nvPr/>
        </p:nvCxnSpPr>
        <p:spPr>
          <a:xfrm rot="10800000">
            <a:off x="4716689" y="4370644"/>
            <a:ext cx="0" cy="270300"/>
          </a:xfrm>
          <a:prstGeom prst="straightConnector1">
            <a:avLst/>
          </a:prstGeom>
          <a:noFill/>
          <a:ln w="76200" cap="flat" cmpd="sng">
            <a:solidFill>
              <a:schemeClr val="accent2"/>
            </a:solidFill>
            <a:prstDash val="solid"/>
            <a:miter lim="800000"/>
            <a:headEnd type="none" w="sm" len="sm"/>
            <a:tailEnd type="none" w="sm" len="sm"/>
          </a:ln>
        </p:spPr>
      </p:cxnSp>
      <p:cxnSp>
        <p:nvCxnSpPr>
          <p:cNvPr id="230" name="Google Shape;230;p70"/>
          <p:cNvCxnSpPr/>
          <p:nvPr/>
        </p:nvCxnSpPr>
        <p:spPr>
          <a:xfrm>
            <a:off x="4679950" y="4370640"/>
            <a:ext cx="3956050" cy="0"/>
          </a:xfrm>
          <a:prstGeom prst="straightConnector1">
            <a:avLst/>
          </a:prstGeom>
          <a:noFill/>
          <a:ln w="76200" cap="flat" cmpd="sng">
            <a:solidFill>
              <a:schemeClr val="accent2"/>
            </a:solidFill>
            <a:prstDash val="solid"/>
            <a:miter lim="800000"/>
            <a:headEnd type="none" w="sm" len="sm"/>
            <a:tailEnd type="none" w="sm" len="sm"/>
          </a:ln>
        </p:spPr>
      </p:cxnSp>
      <p:cxnSp>
        <p:nvCxnSpPr>
          <p:cNvPr id="231" name="Google Shape;231;p70"/>
          <p:cNvCxnSpPr/>
          <p:nvPr/>
        </p:nvCxnSpPr>
        <p:spPr>
          <a:xfrm rot="10800000">
            <a:off x="8597900" y="4020458"/>
            <a:ext cx="0" cy="368186"/>
          </a:xfrm>
          <a:prstGeom prst="straightConnector1">
            <a:avLst/>
          </a:prstGeom>
          <a:noFill/>
          <a:ln w="76200" cap="flat" cmpd="sng">
            <a:solidFill>
              <a:schemeClr val="accent2"/>
            </a:solidFill>
            <a:prstDash val="solid"/>
            <a:miter lim="800000"/>
            <a:headEnd type="none" w="sm" len="sm"/>
            <a:tailEnd type="none" w="sm" len="sm"/>
          </a:ln>
        </p:spPr>
      </p:cxnSp>
      <p:cxnSp>
        <p:nvCxnSpPr>
          <p:cNvPr id="232" name="Google Shape;232;p70"/>
          <p:cNvCxnSpPr/>
          <p:nvPr/>
        </p:nvCxnSpPr>
        <p:spPr>
          <a:xfrm>
            <a:off x="8560594" y="4020458"/>
            <a:ext cx="329406" cy="0"/>
          </a:xfrm>
          <a:prstGeom prst="straightConnector1">
            <a:avLst/>
          </a:prstGeom>
          <a:noFill/>
          <a:ln w="76200" cap="flat" cmpd="sng">
            <a:solidFill>
              <a:schemeClr val="accent2"/>
            </a:solidFill>
            <a:prstDash val="solid"/>
            <a:miter lim="800000"/>
            <a:headEnd type="none" w="sm" len="sm"/>
            <a:tailEnd type="triangle" w="med" len="med"/>
          </a:ln>
        </p:spPr>
      </p:cxnSp>
      <p:cxnSp>
        <p:nvCxnSpPr>
          <p:cNvPr id="233" name="Google Shape;233;p70"/>
          <p:cNvCxnSpPr>
            <a:stCxn id="222" idx="4"/>
          </p:cNvCxnSpPr>
          <p:nvPr/>
        </p:nvCxnSpPr>
        <p:spPr>
          <a:xfrm rot="-5400000">
            <a:off x="5987039" y="2277744"/>
            <a:ext cx="261000" cy="5544900"/>
          </a:xfrm>
          <a:prstGeom prst="bentConnector4">
            <a:avLst>
              <a:gd name="adj1" fmla="val -87586"/>
              <a:gd name="adj2" fmla="val 94781"/>
            </a:avLst>
          </a:prstGeom>
          <a:noFill/>
          <a:ln w="76200" cap="flat" cmpd="sng">
            <a:solidFill>
              <a:srgbClr val="83E2E2"/>
            </a:solidFill>
            <a:prstDash val="solid"/>
            <a:miter lim="800000"/>
            <a:headEnd type="none" w="sm" len="sm"/>
            <a:tailEnd type="triangle" w="med" len="med"/>
          </a:ln>
        </p:spPr>
      </p:cxnSp>
      <p:sp>
        <p:nvSpPr>
          <p:cNvPr id="234" name="Google Shape;234;p70"/>
          <p:cNvSpPr/>
          <p:nvPr/>
        </p:nvSpPr>
        <p:spPr>
          <a:xfrm>
            <a:off x="0" y="2218039"/>
            <a:ext cx="15201900" cy="21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35" name="Google Shape;235;p70"/>
          <p:cNvSpPr/>
          <p:nvPr/>
        </p:nvSpPr>
        <p:spPr>
          <a:xfrm>
            <a:off x="15280792" y="2218039"/>
            <a:ext cx="1749908" cy="216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de Example layeout 2">
  <p:cSld name="Code Example layeout 2">
    <p:spTree>
      <p:nvGrpSpPr>
        <p:cNvPr id="1" name="Shape 236"/>
        <p:cNvGrpSpPr/>
        <p:nvPr/>
      </p:nvGrpSpPr>
      <p:grpSpPr>
        <a:xfrm>
          <a:off x="0" y="0"/>
          <a:ext cx="0" cy="0"/>
          <a:chOff x="0" y="0"/>
          <a:chExt cx="0" cy="0"/>
        </a:xfrm>
      </p:grpSpPr>
      <p:sp>
        <p:nvSpPr>
          <p:cNvPr id="237" name="Google Shape;237;p71"/>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6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8" name="Google Shape;238;p7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
        <p:nvSpPr>
          <p:cNvPr id="239" name="Google Shape;239;p71"/>
          <p:cNvSpPr txBox="1"/>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1800" b="0" i="0" u="none" strike="noStrike" cap="none">
                <a:solidFill>
                  <a:srgbClr val="00365F"/>
                </a:solidFill>
                <a:latin typeface="Arial"/>
                <a:ea typeface="Arial"/>
                <a:cs typeface="Arial"/>
                <a:sym typeface="Arial"/>
              </a:rPr>
              <a:t>‹#›</a:t>
            </a:fld>
            <a:endParaRPr sz="1800" b="0" i="0" u="none" strike="noStrike" cap="none">
              <a:solidFill>
                <a:srgbClr val="00365F"/>
              </a:solidFill>
              <a:latin typeface="Arial"/>
              <a:ea typeface="Arial"/>
              <a:cs typeface="Arial"/>
              <a:sym typeface="Arial"/>
            </a:endParaRPr>
          </a:p>
        </p:txBody>
      </p:sp>
      <p:sp>
        <p:nvSpPr>
          <p:cNvPr id="240" name="Google Shape;240;p71"/>
          <p:cNvSpPr/>
          <p:nvPr/>
        </p:nvSpPr>
        <p:spPr>
          <a:xfrm>
            <a:off x="885372" y="3514112"/>
            <a:ext cx="7494814" cy="4891315"/>
          </a:xfrm>
          <a:prstGeom prst="rect">
            <a:avLst/>
          </a:prstGeom>
          <a:no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 reverse an integer without using strings</a:t>
            </a:r>
            <a:endParaRPr sz="2800" b="0" i="0" u="none" strike="noStrike" cap="none">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number = eval (input ("Enter a number: "))</a:t>
            </a:r>
            <a:endParaRPr sz="2800" b="0" i="0" u="none" strike="noStrike" cap="none">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reverse = 0</a:t>
            </a:r>
            <a:endParaRPr sz="2800" b="0" i="0" u="none" strike="noStrike" cap="none">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while number &gt; 0:</a:t>
            </a:r>
            <a:endParaRPr sz="2800" b="0" i="0" u="none" strike="noStrike" cap="none">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    digit = number % 10</a:t>
            </a:r>
            <a:endParaRPr sz="2800" b="0" i="0" u="none" strike="noStrike" cap="none">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    number = int(number / 10)</a:t>
            </a:r>
            <a:endParaRPr sz="2800" b="0" i="0" u="none" strike="noStrike" cap="none">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    reverse = reverse * 10 + digit</a:t>
            </a:r>
            <a:endParaRPr sz="2800" b="0" i="0" u="none" strike="noStrike" cap="none">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print (reverse)</a:t>
            </a:r>
            <a:endParaRPr sz="2800" b="0" i="0" u="none" strike="noStrike" cap="none">
              <a:solidFill>
                <a:srgbClr val="000000"/>
              </a:solidFill>
              <a:latin typeface="Courier New"/>
              <a:ea typeface="Courier New"/>
              <a:cs typeface="Courier New"/>
              <a:sym typeface="Courier New"/>
            </a:endParaRPr>
          </a:p>
        </p:txBody>
      </p:sp>
      <p:sp>
        <p:nvSpPr>
          <p:cNvPr id="241" name="Google Shape;241;p71"/>
          <p:cNvSpPr/>
          <p:nvPr/>
        </p:nvSpPr>
        <p:spPr>
          <a:xfrm>
            <a:off x="8786586" y="3338581"/>
            <a:ext cx="8534400" cy="5242378"/>
          </a:xfrm>
          <a:prstGeom prst="rect">
            <a:avLst/>
          </a:prstGeom>
          <a:no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 somewhere else</a:t>
            </a:r>
            <a:endParaRPr sz="2800" b="0" i="0" u="none" strike="noStrike" cap="none">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def input (someString):</a:t>
            </a:r>
            <a:endParaRPr sz="2800" b="0" i="0" u="none" strike="noStrike" cap="none">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  #function to read from standard input</a:t>
            </a:r>
            <a:endParaRPr sz="2800" b="0" i="0" u="none" strike="noStrike" cap="none">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def eval (aStringNumber):</a:t>
            </a:r>
            <a:endParaRPr sz="2800" b="0" i="0" u="none" strike="noStrike" cap="none">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    #converts string to number</a:t>
            </a:r>
            <a:endParaRPr sz="2800" b="0" i="0" u="none" strike="noStrike" cap="none">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def int(aString or aFloat):</a:t>
            </a:r>
            <a:endParaRPr sz="2800" b="0" i="0" u="none" strike="noStrike" cap="none">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   #returns an integer using floor function</a:t>
            </a:r>
            <a:endParaRPr sz="2800" b="0" i="0" u="none" strike="noStrike" cap="none">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   </a:t>
            </a:r>
            <a:endParaRPr sz="2800" b="0" i="0" u="none" strike="noStrike" cap="none">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def print(oneOrMoreStrings):</a:t>
            </a:r>
            <a:endParaRPr sz="2800" b="0" i="0" u="none" strike="noStrike" cap="none">
              <a:solidFill>
                <a:srgbClr val="000000"/>
              </a:solidFill>
              <a:latin typeface="Courier New"/>
              <a:ea typeface="Courier New"/>
              <a:cs typeface="Courier New"/>
              <a:sym typeface="Courier New"/>
            </a:endParaRPr>
          </a:p>
          <a:p>
            <a:pPr marL="0" marR="0" lvl="0" indent="0" algn="l" rtl="0">
              <a:spcBef>
                <a:spcPts val="0"/>
              </a:spcBef>
              <a:spcAft>
                <a:spcPts val="0"/>
              </a:spcAft>
              <a:buNone/>
            </a:pPr>
            <a:r>
              <a:rPr lang="en-ZA" sz="2800" b="0" i="0" u="none" strike="noStrike" cap="none">
                <a:solidFill>
                  <a:srgbClr val="000000"/>
                </a:solidFill>
                <a:latin typeface="Courier New"/>
                <a:ea typeface="Courier New"/>
                <a:cs typeface="Courier New"/>
                <a:sym typeface="Courier New"/>
              </a:rPr>
              <a:t>   #outputs the strings to standard output</a:t>
            </a:r>
            <a:endParaRPr sz="2800" b="0" i="0" u="none" strike="noStrike" cap="none">
              <a:solidFill>
                <a:srgbClr val="000000"/>
              </a:solidFill>
              <a:latin typeface="Courier New"/>
              <a:ea typeface="Courier New"/>
              <a:cs typeface="Courier New"/>
              <a:sym typeface="Courier New"/>
            </a:endParaRPr>
          </a:p>
        </p:txBody>
      </p:sp>
      <p:sp>
        <p:nvSpPr>
          <p:cNvPr id="242" name="Google Shape;242;p71"/>
          <p:cNvSpPr/>
          <p:nvPr/>
        </p:nvSpPr>
        <p:spPr>
          <a:xfrm>
            <a:off x="2760436" y="4640944"/>
            <a:ext cx="1169307" cy="539750"/>
          </a:xfrm>
          <a:prstGeom prst="ellipse">
            <a:avLst/>
          </a:prstGeom>
          <a:noFill/>
          <a:ln w="76200" cap="flat" cmpd="sng">
            <a:solidFill>
              <a:srgbClr val="83E2E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3" name="Google Shape;243;p71"/>
          <p:cNvSpPr/>
          <p:nvPr/>
        </p:nvSpPr>
        <p:spPr>
          <a:xfrm>
            <a:off x="4132036" y="4640944"/>
            <a:ext cx="1169307" cy="539750"/>
          </a:xfrm>
          <a:prstGeom prst="ellipse">
            <a:avLst/>
          </a:prstGeom>
          <a:noFill/>
          <a:ln w="762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4" name="Google Shape;244;p71"/>
          <p:cNvSpPr/>
          <p:nvPr/>
        </p:nvSpPr>
        <p:spPr>
          <a:xfrm>
            <a:off x="3638550" y="6784069"/>
            <a:ext cx="790575" cy="539750"/>
          </a:xfrm>
          <a:prstGeom prst="ellipse">
            <a:avLst/>
          </a:prstGeom>
          <a:noFill/>
          <a:ln w="76200" cap="flat" cmpd="sng">
            <a:solidFill>
              <a:srgbClr val="81E2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45" name="Google Shape;245;p71"/>
          <p:cNvSpPr/>
          <p:nvPr/>
        </p:nvSpPr>
        <p:spPr>
          <a:xfrm>
            <a:off x="885372" y="7619094"/>
            <a:ext cx="1181553" cy="581025"/>
          </a:xfrm>
          <a:prstGeom prst="ellipse">
            <a:avLst/>
          </a:prstGeom>
          <a:noFill/>
          <a:ln w="76200" cap="flat" cmpd="sng">
            <a:solidFill>
              <a:srgbClr val="4184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cxnSp>
        <p:nvCxnSpPr>
          <p:cNvPr id="246" name="Google Shape;246;p71"/>
          <p:cNvCxnSpPr>
            <a:stCxn id="245" idx="4"/>
          </p:cNvCxnSpPr>
          <p:nvPr/>
        </p:nvCxnSpPr>
        <p:spPr>
          <a:xfrm rot="-5400000">
            <a:off x="4823248" y="4133319"/>
            <a:ext cx="719700" cy="7413900"/>
          </a:xfrm>
          <a:prstGeom prst="bentConnector4">
            <a:avLst>
              <a:gd name="adj1" fmla="val -54703"/>
              <a:gd name="adj2" fmla="val 95866"/>
            </a:avLst>
          </a:prstGeom>
          <a:noFill/>
          <a:ln w="76200" cap="flat" cmpd="sng">
            <a:solidFill>
              <a:srgbClr val="4184A5"/>
            </a:solidFill>
            <a:prstDash val="solid"/>
            <a:miter lim="800000"/>
            <a:headEnd type="none" w="sm" len="sm"/>
            <a:tailEnd type="triangle" w="med" len="med"/>
          </a:ln>
        </p:spPr>
      </p:cxnSp>
      <p:cxnSp>
        <p:nvCxnSpPr>
          <p:cNvPr id="247" name="Google Shape;247;p71"/>
          <p:cNvCxnSpPr>
            <a:stCxn id="244" idx="0"/>
          </p:cNvCxnSpPr>
          <p:nvPr/>
        </p:nvCxnSpPr>
        <p:spPr>
          <a:xfrm>
            <a:off x="4033838" y="6784069"/>
            <a:ext cx="4602300" cy="0"/>
          </a:xfrm>
          <a:prstGeom prst="straightConnector1">
            <a:avLst/>
          </a:prstGeom>
          <a:noFill/>
          <a:ln w="76200" cap="flat" cmpd="sng">
            <a:solidFill>
              <a:srgbClr val="81E266"/>
            </a:solidFill>
            <a:prstDash val="solid"/>
            <a:miter lim="800000"/>
            <a:headEnd type="none" w="sm" len="sm"/>
            <a:tailEnd type="none" w="sm" len="sm"/>
          </a:ln>
        </p:spPr>
      </p:cxnSp>
      <p:cxnSp>
        <p:nvCxnSpPr>
          <p:cNvPr id="248" name="Google Shape;248;p71"/>
          <p:cNvCxnSpPr/>
          <p:nvPr/>
        </p:nvCxnSpPr>
        <p:spPr>
          <a:xfrm rot="-5400000">
            <a:off x="8223650" y="6136781"/>
            <a:ext cx="1040700" cy="292200"/>
          </a:xfrm>
          <a:prstGeom prst="bentConnector3">
            <a:avLst>
              <a:gd name="adj1" fmla="val 99877"/>
            </a:avLst>
          </a:prstGeom>
          <a:noFill/>
          <a:ln w="76200" cap="flat" cmpd="sng">
            <a:solidFill>
              <a:srgbClr val="81E266"/>
            </a:solidFill>
            <a:prstDash val="solid"/>
            <a:miter lim="800000"/>
            <a:headEnd type="none" w="sm" len="sm"/>
            <a:tailEnd type="triangle" w="med" len="med"/>
          </a:ln>
        </p:spPr>
      </p:cxnSp>
      <p:cxnSp>
        <p:nvCxnSpPr>
          <p:cNvPr id="249" name="Google Shape;249;p71"/>
          <p:cNvCxnSpPr>
            <a:stCxn id="243" idx="0"/>
          </p:cNvCxnSpPr>
          <p:nvPr/>
        </p:nvCxnSpPr>
        <p:spPr>
          <a:xfrm rot="10800000">
            <a:off x="4716689" y="4370644"/>
            <a:ext cx="0" cy="270300"/>
          </a:xfrm>
          <a:prstGeom prst="straightConnector1">
            <a:avLst/>
          </a:prstGeom>
          <a:noFill/>
          <a:ln w="76200" cap="flat" cmpd="sng">
            <a:solidFill>
              <a:schemeClr val="accent2"/>
            </a:solidFill>
            <a:prstDash val="solid"/>
            <a:miter lim="800000"/>
            <a:headEnd type="none" w="sm" len="sm"/>
            <a:tailEnd type="none" w="sm" len="sm"/>
          </a:ln>
        </p:spPr>
      </p:cxnSp>
      <p:cxnSp>
        <p:nvCxnSpPr>
          <p:cNvPr id="250" name="Google Shape;250;p71"/>
          <p:cNvCxnSpPr/>
          <p:nvPr/>
        </p:nvCxnSpPr>
        <p:spPr>
          <a:xfrm>
            <a:off x="4679950" y="4370640"/>
            <a:ext cx="3956050" cy="0"/>
          </a:xfrm>
          <a:prstGeom prst="straightConnector1">
            <a:avLst/>
          </a:prstGeom>
          <a:noFill/>
          <a:ln w="76200" cap="flat" cmpd="sng">
            <a:solidFill>
              <a:schemeClr val="accent2"/>
            </a:solidFill>
            <a:prstDash val="solid"/>
            <a:miter lim="800000"/>
            <a:headEnd type="none" w="sm" len="sm"/>
            <a:tailEnd type="none" w="sm" len="sm"/>
          </a:ln>
        </p:spPr>
      </p:cxnSp>
      <p:cxnSp>
        <p:nvCxnSpPr>
          <p:cNvPr id="251" name="Google Shape;251;p71"/>
          <p:cNvCxnSpPr/>
          <p:nvPr/>
        </p:nvCxnSpPr>
        <p:spPr>
          <a:xfrm rot="10800000">
            <a:off x="8597900" y="4020458"/>
            <a:ext cx="0" cy="368186"/>
          </a:xfrm>
          <a:prstGeom prst="straightConnector1">
            <a:avLst/>
          </a:prstGeom>
          <a:noFill/>
          <a:ln w="76200" cap="flat" cmpd="sng">
            <a:solidFill>
              <a:schemeClr val="accent2"/>
            </a:solidFill>
            <a:prstDash val="solid"/>
            <a:miter lim="800000"/>
            <a:headEnd type="none" w="sm" len="sm"/>
            <a:tailEnd type="none" w="sm" len="sm"/>
          </a:ln>
        </p:spPr>
      </p:cxnSp>
      <p:cxnSp>
        <p:nvCxnSpPr>
          <p:cNvPr id="252" name="Google Shape;252;p71"/>
          <p:cNvCxnSpPr/>
          <p:nvPr/>
        </p:nvCxnSpPr>
        <p:spPr>
          <a:xfrm>
            <a:off x="8560594" y="4020458"/>
            <a:ext cx="329406" cy="0"/>
          </a:xfrm>
          <a:prstGeom prst="straightConnector1">
            <a:avLst/>
          </a:prstGeom>
          <a:noFill/>
          <a:ln w="76200" cap="flat" cmpd="sng">
            <a:solidFill>
              <a:schemeClr val="accent2"/>
            </a:solidFill>
            <a:prstDash val="solid"/>
            <a:miter lim="800000"/>
            <a:headEnd type="none" w="sm" len="sm"/>
            <a:tailEnd type="triangle" w="med" len="med"/>
          </a:ln>
        </p:spPr>
      </p:cxnSp>
      <p:cxnSp>
        <p:nvCxnSpPr>
          <p:cNvPr id="253" name="Google Shape;253;p71"/>
          <p:cNvCxnSpPr>
            <a:stCxn id="242" idx="4"/>
          </p:cNvCxnSpPr>
          <p:nvPr/>
        </p:nvCxnSpPr>
        <p:spPr>
          <a:xfrm rot="-5400000">
            <a:off x="5987039" y="2277744"/>
            <a:ext cx="261000" cy="5544900"/>
          </a:xfrm>
          <a:prstGeom prst="bentConnector4">
            <a:avLst>
              <a:gd name="adj1" fmla="val -87586"/>
              <a:gd name="adj2" fmla="val 94781"/>
            </a:avLst>
          </a:prstGeom>
          <a:noFill/>
          <a:ln w="76200" cap="flat" cmpd="sng">
            <a:solidFill>
              <a:srgbClr val="83E2E2"/>
            </a:solidFill>
            <a:prstDash val="solid"/>
            <a:miter lim="800000"/>
            <a:headEnd type="none" w="sm" len="sm"/>
            <a:tailEnd type="triangle" w="med" len="med"/>
          </a:ln>
        </p:spPr>
      </p:cxnSp>
      <p:sp>
        <p:nvSpPr>
          <p:cNvPr id="254" name="Google Shape;254;p71"/>
          <p:cNvSpPr/>
          <p:nvPr/>
        </p:nvSpPr>
        <p:spPr>
          <a:xfrm>
            <a:off x="0" y="2218039"/>
            <a:ext cx="15201900" cy="21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55" name="Google Shape;255;p71"/>
          <p:cNvSpPr/>
          <p:nvPr/>
        </p:nvSpPr>
        <p:spPr>
          <a:xfrm>
            <a:off x="15280792" y="2218039"/>
            <a:ext cx="1749908" cy="216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3_Quiz - answer slide ">
  <p:cSld name="3_Quiz - answer slide ">
    <p:spTree>
      <p:nvGrpSpPr>
        <p:cNvPr id="1" name="Shape 256"/>
        <p:cNvGrpSpPr/>
        <p:nvPr/>
      </p:nvGrpSpPr>
      <p:grpSpPr>
        <a:xfrm>
          <a:off x="0" y="0"/>
          <a:ext cx="0" cy="0"/>
          <a:chOff x="0" y="0"/>
          <a:chExt cx="0" cy="0"/>
        </a:xfrm>
      </p:grpSpPr>
      <p:sp>
        <p:nvSpPr>
          <p:cNvPr id="257" name="Google Shape;257;p7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
        <p:nvSpPr>
          <p:cNvPr id="258" name="Google Shape;258;p72"/>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6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9" name="Google Shape;259;p72"/>
          <p:cNvSpPr txBox="1"/>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1800" b="0" i="0" u="none" strike="noStrike" cap="none">
                <a:solidFill>
                  <a:srgbClr val="00365F"/>
                </a:solidFill>
                <a:latin typeface="Arial"/>
                <a:ea typeface="Arial"/>
                <a:cs typeface="Arial"/>
                <a:sym typeface="Arial"/>
              </a:rPr>
              <a:t>‹#›</a:t>
            </a:fld>
            <a:endParaRPr sz="1800" b="0" i="0" u="none" strike="noStrike" cap="none">
              <a:solidFill>
                <a:srgbClr val="00365F"/>
              </a:solidFill>
              <a:latin typeface="Arial"/>
              <a:ea typeface="Arial"/>
              <a:cs typeface="Arial"/>
              <a:sym typeface="Arial"/>
            </a:endParaRPr>
          </a:p>
        </p:txBody>
      </p:sp>
      <p:sp>
        <p:nvSpPr>
          <p:cNvPr id="260" name="Google Shape;260;p72"/>
          <p:cNvSpPr txBox="1"/>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ZA" sz="1800" b="0" i="0" u="none" strike="noStrike" cap="none">
                <a:solidFill>
                  <a:srgbClr val="00365F"/>
                </a:solidFill>
                <a:latin typeface="Arial"/>
                <a:ea typeface="Arial"/>
                <a:cs typeface="Arial"/>
                <a:sym typeface="Arial"/>
              </a:rPr>
              <a:t>‹#›</a:t>
            </a:fld>
            <a:endParaRPr sz="1800" b="0" i="0" u="none" strike="noStrike" cap="none">
              <a:solidFill>
                <a:srgbClr val="00365F"/>
              </a:solidFill>
              <a:latin typeface="Arial"/>
              <a:ea typeface="Arial"/>
              <a:cs typeface="Arial"/>
              <a:sym typeface="Arial"/>
            </a:endParaRPr>
          </a:p>
        </p:txBody>
      </p:sp>
      <p:sp>
        <p:nvSpPr>
          <p:cNvPr id="261" name="Google Shape;261;p72"/>
          <p:cNvSpPr txBox="1">
            <a:spLocks noGrp="1"/>
          </p:cNvSpPr>
          <p:nvPr>
            <p:ph type="body" idx="1"/>
          </p:nvPr>
        </p:nvSpPr>
        <p:spPr>
          <a:xfrm>
            <a:off x="1257300" y="2884639"/>
            <a:ext cx="15773400" cy="68918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3600"/>
              <a:buNone/>
              <a:defRPr sz="3600">
                <a:solidFill>
                  <a:schemeClr val="dk2"/>
                </a:solidFill>
                <a:latin typeface="Arial"/>
                <a:ea typeface="Arial"/>
                <a:cs typeface="Arial"/>
                <a:sym typeface="Arial"/>
              </a:defRPr>
            </a:lvl1pPr>
            <a:lvl2pPr marL="914400" lvl="1" indent="-342900" algn="l">
              <a:lnSpc>
                <a:spcPct val="90000"/>
              </a:lnSpc>
              <a:spcBef>
                <a:spcPts val="750"/>
              </a:spcBef>
              <a:spcAft>
                <a:spcPts val="0"/>
              </a:spcAft>
              <a:buSzPts val="1800"/>
              <a:buChar char="▪"/>
              <a:defRPr/>
            </a:lvl2pPr>
            <a:lvl3pPr marL="1371600" lvl="2" indent="-342900" algn="l">
              <a:lnSpc>
                <a:spcPct val="90000"/>
              </a:lnSpc>
              <a:spcBef>
                <a:spcPts val="750"/>
              </a:spcBef>
              <a:spcAft>
                <a:spcPts val="0"/>
              </a:spcAft>
              <a:buSzPts val="1800"/>
              <a:buChar char="▪"/>
              <a:defRPr/>
            </a:lvl3pPr>
            <a:lvl4pPr marL="1828800" lvl="3" indent="-342900" algn="l">
              <a:lnSpc>
                <a:spcPct val="90000"/>
              </a:lnSpc>
              <a:spcBef>
                <a:spcPts val="750"/>
              </a:spcBef>
              <a:spcAft>
                <a:spcPts val="0"/>
              </a:spcAft>
              <a:buSzPts val="1800"/>
              <a:buChar char="▪"/>
              <a:defRPr/>
            </a:lvl4pPr>
            <a:lvl5pPr marL="2286000" lvl="4" indent="-342900" algn="l">
              <a:lnSpc>
                <a:spcPct val="90000"/>
              </a:lnSpc>
              <a:spcBef>
                <a:spcPts val="750"/>
              </a:spcBef>
              <a:spcAft>
                <a:spcPts val="0"/>
              </a:spcAft>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62" name="Google Shape;262;p72"/>
          <p:cNvSpPr/>
          <p:nvPr/>
        </p:nvSpPr>
        <p:spPr>
          <a:xfrm>
            <a:off x="0" y="2218039"/>
            <a:ext cx="15201900" cy="21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63" name="Google Shape;263;p72"/>
          <p:cNvSpPr/>
          <p:nvPr/>
        </p:nvSpPr>
        <p:spPr>
          <a:xfrm>
            <a:off x="15280792" y="2218039"/>
            <a:ext cx="1749908" cy="216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ark blue background">
  <p:cSld name="Dark blue background">
    <p:bg>
      <p:bgPr>
        <a:solidFill>
          <a:srgbClr val="00365F"/>
        </a:solidFill>
        <a:effectLst/>
      </p:bgPr>
    </p:bg>
    <p:spTree>
      <p:nvGrpSpPr>
        <p:cNvPr id="1" name="Shape 264"/>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265"/>
        <p:cNvGrpSpPr/>
        <p:nvPr/>
      </p:nvGrpSpPr>
      <p:grpSpPr>
        <a:xfrm>
          <a:off x="0" y="0"/>
          <a:ext cx="0" cy="0"/>
          <a:chOff x="0" y="0"/>
          <a:chExt cx="0" cy="0"/>
        </a:xfrm>
      </p:grpSpPr>
      <p:sp>
        <p:nvSpPr>
          <p:cNvPr id="266" name="Google Shape;266;p74"/>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6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7" name="Google Shape;267;p7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icture in Picture slide">
  <p:cSld name="Picture in Picture slide">
    <p:spTree>
      <p:nvGrpSpPr>
        <p:cNvPr id="1" name="Shape 32"/>
        <p:cNvGrpSpPr/>
        <p:nvPr/>
      </p:nvGrpSpPr>
      <p:grpSpPr>
        <a:xfrm>
          <a:off x="0" y="0"/>
          <a:ext cx="0" cy="0"/>
          <a:chOff x="0" y="0"/>
          <a:chExt cx="0" cy="0"/>
        </a:xfrm>
      </p:grpSpPr>
      <p:sp>
        <p:nvSpPr>
          <p:cNvPr id="33" name="Google Shape;33;p48"/>
          <p:cNvSpPr/>
          <p:nvPr/>
        </p:nvSpPr>
        <p:spPr>
          <a:xfrm>
            <a:off x="-1" y="1"/>
            <a:ext cx="18288001" cy="10287000"/>
          </a:xfrm>
          <a:prstGeom prst="rect">
            <a:avLst/>
          </a:prstGeom>
          <a:solidFill>
            <a:schemeClr val="accent1"/>
          </a:solidFill>
          <a:ln w="12700" cap="flat" cmpd="sng">
            <a:solidFill>
              <a:srgbClr val="0027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4" name="Google Shape;34;p48"/>
          <p:cNvSpPr/>
          <p:nvPr/>
        </p:nvSpPr>
        <p:spPr>
          <a:xfrm rot="10800000" flipH="1">
            <a:off x="0" y="-6"/>
            <a:ext cx="18288001" cy="287599"/>
          </a:xfrm>
          <a:prstGeom prst="rect">
            <a:avLst/>
          </a:prstGeom>
          <a:solidFill>
            <a:srgbClr val="D95F29"/>
          </a:solidFill>
          <a:ln w="12700" cap="flat" cmpd="sng">
            <a:solidFill>
              <a:srgbClr val="0027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5" name="Google Shape;35;p48"/>
          <p:cNvSpPr/>
          <p:nvPr/>
        </p:nvSpPr>
        <p:spPr>
          <a:xfrm rot="10800000" flipH="1">
            <a:off x="-2" y="9999401"/>
            <a:ext cx="18288001" cy="287599"/>
          </a:xfrm>
          <a:prstGeom prst="rect">
            <a:avLst/>
          </a:prstGeom>
          <a:solidFill>
            <a:schemeClr val="lt1"/>
          </a:solidFill>
          <a:ln w="12700" cap="flat" cmpd="sng">
            <a:solidFill>
              <a:srgbClr val="0027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36" name="Google Shape;36;p48"/>
          <p:cNvSpPr txBox="1">
            <a:spLocks noGrp="1"/>
          </p:cNvSpPr>
          <p:nvPr>
            <p:ph type="title"/>
          </p:nvPr>
        </p:nvSpPr>
        <p:spPr>
          <a:xfrm>
            <a:off x="9720774" y="1345827"/>
            <a:ext cx="7854931" cy="420975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8000"/>
              <a:buFont typeface="Arial"/>
              <a:buNone/>
              <a:defRPr sz="8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7" name="Google Shape;37;p48" descr="A picture containing text, clipart&#10;&#10;Description automatically generated"/>
          <p:cNvPicPr preferRelativeResize="0"/>
          <p:nvPr/>
        </p:nvPicPr>
        <p:blipFill rotWithShape="1">
          <a:blip r:embed="rId2">
            <a:alphaModFix/>
          </a:blip>
          <a:srcRect/>
          <a:stretch/>
        </p:blipFill>
        <p:spPr>
          <a:xfrm>
            <a:off x="10885548" y="7053188"/>
            <a:ext cx="5607399" cy="850874"/>
          </a:xfrm>
          <a:prstGeom prst="rect">
            <a:avLst/>
          </a:prstGeom>
          <a:noFill/>
          <a:ln>
            <a:noFill/>
          </a:ln>
        </p:spPr>
      </p:pic>
      <p:sp>
        <p:nvSpPr>
          <p:cNvPr id="38" name="Google Shape;38;p48"/>
          <p:cNvSpPr txBox="1">
            <a:spLocks noGrp="1"/>
          </p:cNvSpPr>
          <p:nvPr>
            <p:ph type="body" idx="1"/>
          </p:nvPr>
        </p:nvSpPr>
        <p:spPr>
          <a:xfrm>
            <a:off x="926549" y="6776987"/>
            <a:ext cx="7423294" cy="46113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SzPts val="3600"/>
              <a:buNone/>
              <a:defRPr sz="3600">
                <a:solidFill>
                  <a:schemeClr val="lt1"/>
                </a:solidFill>
                <a:latin typeface="Arial"/>
                <a:ea typeface="Arial"/>
                <a:cs typeface="Arial"/>
                <a:sym typeface="Arial"/>
              </a:defRPr>
            </a:lvl1pPr>
            <a:lvl2pPr marL="914400" lvl="1" indent="-228600" algn="l">
              <a:lnSpc>
                <a:spcPct val="90000"/>
              </a:lnSpc>
              <a:spcBef>
                <a:spcPts val="750"/>
              </a:spcBef>
              <a:spcAft>
                <a:spcPts val="0"/>
              </a:spcAft>
              <a:buSzPts val="3600"/>
              <a:buNone/>
              <a:defRPr>
                <a:solidFill>
                  <a:schemeClr val="lt1"/>
                </a:solidFill>
              </a:defRPr>
            </a:lvl2pPr>
            <a:lvl3pPr marL="1371600" lvl="2" indent="-228600" algn="l">
              <a:lnSpc>
                <a:spcPct val="90000"/>
              </a:lnSpc>
              <a:spcBef>
                <a:spcPts val="750"/>
              </a:spcBef>
              <a:spcAft>
                <a:spcPts val="0"/>
              </a:spcAft>
              <a:buSzPts val="3000"/>
              <a:buNone/>
              <a:defRPr>
                <a:solidFill>
                  <a:schemeClr val="lt1"/>
                </a:solidFill>
              </a:defRPr>
            </a:lvl3pPr>
            <a:lvl4pPr marL="1828800" lvl="3" indent="-228600" algn="l">
              <a:lnSpc>
                <a:spcPct val="90000"/>
              </a:lnSpc>
              <a:spcBef>
                <a:spcPts val="750"/>
              </a:spcBef>
              <a:spcAft>
                <a:spcPts val="0"/>
              </a:spcAft>
              <a:buSzPts val="2700"/>
              <a:buNone/>
              <a:defRPr>
                <a:solidFill>
                  <a:schemeClr val="lt1"/>
                </a:solidFill>
              </a:defRPr>
            </a:lvl4pPr>
            <a:lvl5pPr marL="2286000" lvl="4" indent="-228600" algn="l">
              <a:lnSpc>
                <a:spcPct val="90000"/>
              </a:lnSpc>
              <a:spcBef>
                <a:spcPts val="750"/>
              </a:spcBef>
              <a:spcAft>
                <a:spcPts val="0"/>
              </a:spcAft>
              <a:buSzPts val="2700"/>
              <a:buNone/>
              <a:defRPr>
                <a:solidFill>
                  <a:schemeClr val="lt1"/>
                </a:solidFil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9" name="Google Shape;39;p48"/>
          <p:cNvSpPr txBox="1">
            <a:spLocks noGrp="1"/>
          </p:cNvSpPr>
          <p:nvPr>
            <p:ph type="body" idx="2"/>
          </p:nvPr>
        </p:nvSpPr>
        <p:spPr>
          <a:xfrm>
            <a:off x="926549" y="7271749"/>
            <a:ext cx="7423294" cy="46113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SzPts val="3600"/>
              <a:buNone/>
              <a:defRPr sz="3600">
                <a:solidFill>
                  <a:schemeClr val="lt1"/>
                </a:solidFill>
                <a:latin typeface="Arial"/>
                <a:ea typeface="Arial"/>
                <a:cs typeface="Arial"/>
                <a:sym typeface="Arial"/>
              </a:defRPr>
            </a:lvl1pPr>
            <a:lvl2pPr marL="914400" lvl="1" indent="-228600" algn="l">
              <a:lnSpc>
                <a:spcPct val="90000"/>
              </a:lnSpc>
              <a:spcBef>
                <a:spcPts val="750"/>
              </a:spcBef>
              <a:spcAft>
                <a:spcPts val="0"/>
              </a:spcAft>
              <a:buSzPts val="3600"/>
              <a:buNone/>
              <a:defRPr>
                <a:solidFill>
                  <a:schemeClr val="lt1"/>
                </a:solidFill>
              </a:defRPr>
            </a:lvl2pPr>
            <a:lvl3pPr marL="1371600" lvl="2" indent="-228600" algn="l">
              <a:lnSpc>
                <a:spcPct val="90000"/>
              </a:lnSpc>
              <a:spcBef>
                <a:spcPts val="750"/>
              </a:spcBef>
              <a:spcAft>
                <a:spcPts val="0"/>
              </a:spcAft>
              <a:buSzPts val="3000"/>
              <a:buNone/>
              <a:defRPr>
                <a:solidFill>
                  <a:schemeClr val="lt1"/>
                </a:solidFill>
              </a:defRPr>
            </a:lvl3pPr>
            <a:lvl4pPr marL="1828800" lvl="3" indent="-228600" algn="l">
              <a:lnSpc>
                <a:spcPct val="90000"/>
              </a:lnSpc>
              <a:spcBef>
                <a:spcPts val="750"/>
              </a:spcBef>
              <a:spcAft>
                <a:spcPts val="0"/>
              </a:spcAft>
              <a:buSzPts val="2700"/>
              <a:buNone/>
              <a:defRPr>
                <a:solidFill>
                  <a:schemeClr val="lt1"/>
                </a:solidFill>
              </a:defRPr>
            </a:lvl4pPr>
            <a:lvl5pPr marL="2286000" lvl="4" indent="-228600" algn="l">
              <a:lnSpc>
                <a:spcPct val="90000"/>
              </a:lnSpc>
              <a:spcBef>
                <a:spcPts val="750"/>
              </a:spcBef>
              <a:spcAft>
                <a:spcPts val="0"/>
              </a:spcAft>
              <a:buSzPts val="2700"/>
              <a:buNone/>
              <a:defRPr>
                <a:solidFill>
                  <a:schemeClr val="lt1"/>
                </a:solidFil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0" name="Google Shape;40;p48"/>
          <p:cNvSpPr txBox="1">
            <a:spLocks noGrp="1"/>
          </p:cNvSpPr>
          <p:nvPr>
            <p:ph type="body" idx="3"/>
          </p:nvPr>
        </p:nvSpPr>
        <p:spPr>
          <a:xfrm>
            <a:off x="926549" y="7766511"/>
            <a:ext cx="7423294" cy="461136"/>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SzPts val="3600"/>
              <a:buNone/>
              <a:defRPr sz="3600">
                <a:solidFill>
                  <a:schemeClr val="lt1"/>
                </a:solidFill>
                <a:latin typeface="Arial"/>
                <a:ea typeface="Arial"/>
                <a:cs typeface="Arial"/>
                <a:sym typeface="Arial"/>
              </a:defRPr>
            </a:lvl1pPr>
            <a:lvl2pPr marL="914400" lvl="1" indent="-228600" algn="l">
              <a:lnSpc>
                <a:spcPct val="90000"/>
              </a:lnSpc>
              <a:spcBef>
                <a:spcPts val="750"/>
              </a:spcBef>
              <a:spcAft>
                <a:spcPts val="0"/>
              </a:spcAft>
              <a:buSzPts val="3600"/>
              <a:buNone/>
              <a:defRPr>
                <a:solidFill>
                  <a:schemeClr val="lt1"/>
                </a:solidFill>
              </a:defRPr>
            </a:lvl2pPr>
            <a:lvl3pPr marL="1371600" lvl="2" indent="-228600" algn="l">
              <a:lnSpc>
                <a:spcPct val="90000"/>
              </a:lnSpc>
              <a:spcBef>
                <a:spcPts val="750"/>
              </a:spcBef>
              <a:spcAft>
                <a:spcPts val="0"/>
              </a:spcAft>
              <a:buSzPts val="3000"/>
              <a:buNone/>
              <a:defRPr>
                <a:solidFill>
                  <a:schemeClr val="lt1"/>
                </a:solidFill>
              </a:defRPr>
            </a:lvl3pPr>
            <a:lvl4pPr marL="1828800" lvl="3" indent="-228600" algn="l">
              <a:lnSpc>
                <a:spcPct val="90000"/>
              </a:lnSpc>
              <a:spcBef>
                <a:spcPts val="750"/>
              </a:spcBef>
              <a:spcAft>
                <a:spcPts val="0"/>
              </a:spcAft>
              <a:buSzPts val="2700"/>
              <a:buNone/>
              <a:defRPr>
                <a:solidFill>
                  <a:schemeClr val="lt1"/>
                </a:solidFill>
              </a:defRPr>
            </a:lvl4pPr>
            <a:lvl5pPr marL="2286000" lvl="4" indent="-228600" algn="l">
              <a:lnSpc>
                <a:spcPct val="90000"/>
              </a:lnSpc>
              <a:spcBef>
                <a:spcPts val="750"/>
              </a:spcBef>
              <a:spcAft>
                <a:spcPts val="0"/>
              </a:spcAft>
              <a:buSzPts val="2700"/>
              <a:buNone/>
              <a:defRPr>
                <a:solidFill>
                  <a:schemeClr val="lt1"/>
                </a:solidFil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1" name="Google Shape;41;p48"/>
          <p:cNvSpPr txBox="1">
            <a:spLocks noGrp="1"/>
          </p:cNvSpPr>
          <p:nvPr>
            <p:ph type="body" idx="4"/>
          </p:nvPr>
        </p:nvSpPr>
        <p:spPr>
          <a:xfrm>
            <a:off x="926549" y="8261273"/>
            <a:ext cx="7423294" cy="516157"/>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500"/>
              </a:spcBef>
              <a:spcAft>
                <a:spcPts val="0"/>
              </a:spcAft>
              <a:buSzPts val="3600"/>
              <a:buNone/>
              <a:defRPr sz="3600">
                <a:solidFill>
                  <a:schemeClr val="lt1"/>
                </a:solidFill>
                <a:latin typeface="Arial"/>
                <a:ea typeface="Arial"/>
                <a:cs typeface="Arial"/>
                <a:sym typeface="Arial"/>
              </a:defRPr>
            </a:lvl1pPr>
            <a:lvl2pPr marL="914400" lvl="1" indent="-228600" algn="l">
              <a:lnSpc>
                <a:spcPct val="90000"/>
              </a:lnSpc>
              <a:spcBef>
                <a:spcPts val="750"/>
              </a:spcBef>
              <a:spcAft>
                <a:spcPts val="0"/>
              </a:spcAft>
              <a:buSzPts val="3600"/>
              <a:buNone/>
              <a:defRPr>
                <a:solidFill>
                  <a:schemeClr val="lt1"/>
                </a:solidFill>
              </a:defRPr>
            </a:lvl2pPr>
            <a:lvl3pPr marL="1371600" lvl="2" indent="-228600" algn="l">
              <a:lnSpc>
                <a:spcPct val="90000"/>
              </a:lnSpc>
              <a:spcBef>
                <a:spcPts val="750"/>
              </a:spcBef>
              <a:spcAft>
                <a:spcPts val="0"/>
              </a:spcAft>
              <a:buSzPts val="3000"/>
              <a:buNone/>
              <a:defRPr>
                <a:solidFill>
                  <a:schemeClr val="lt1"/>
                </a:solidFill>
              </a:defRPr>
            </a:lvl3pPr>
            <a:lvl4pPr marL="1828800" lvl="3" indent="-228600" algn="l">
              <a:lnSpc>
                <a:spcPct val="90000"/>
              </a:lnSpc>
              <a:spcBef>
                <a:spcPts val="750"/>
              </a:spcBef>
              <a:spcAft>
                <a:spcPts val="0"/>
              </a:spcAft>
              <a:buSzPts val="2700"/>
              <a:buNone/>
              <a:defRPr>
                <a:solidFill>
                  <a:schemeClr val="lt1"/>
                </a:solidFill>
              </a:defRPr>
            </a:lvl4pPr>
            <a:lvl5pPr marL="2286000" lvl="4" indent="-228600" algn="l">
              <a:lnSpc>
                <a:spcPct val="90000"/>
              </a:lnSpc>
              <a:spcBef>
                <a:spcPts val="750"/>
              </a:spcBef>
              <a:spcAft>
                <a:spcPts val="0"/>
              </a:spcAft>
              <a:buSzPts val="2700"/>
              <a:buNone/>
              <a:defRPr>
                <a:solidFill>
                  <a:schemeClr val="lt1"/>
                </a:solidFil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2" name="Google Shape;42;p48"/>
          <p:cNvSpPr>
            <a:spLocks noGrp="1"/>
          </p:cNvSpPr>
          <p:nvPr>
            <p:ph type="media" idx="5"/>
          </p:nvPr>
        </p:nvSpPr>
        <p:spPr>
          <a:xfrm>
            <a:off x="712295" y="1346553"/>
            <a:ext cx="7855443" cy="4208463"/>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1500"/>
              </a:spcBef>
              <a:spcAft>
                <a:spcPts val="0"/>
              </a:spcAft>
              <a:buClr>
                <a:schemeClr val="accent2"/>
              </a:buClr>
              <a:buSzPts val="8000"/>
              <a:buFont typeface="Arial"/>
              <a:buNone/>
              <a:defRPr sz="8000" b="0" i="0" u="none" strike="noStrike" cap="none">
                <a:solidFill>
                  <a:schemeClr val="lt1"/>
                </a:solidFill>
                <a:latin typeface="Arial"/>
                <a:ea typeface="Arial"/>
                <a:cs typeface="Arial"/>
                <a:sym typeface="Arial"/>
              </a:defRPr>
            </a:lvl1pPr>
            <a:lvl2pPr marR="0" lvl="1" algn="l" rtl="0">
              <a:lnSpc>
                <a:spcPct val="90000"/>
              </a:lnSpc>
              <a:spcBef>
                <a:spcPts val="750"/>
              </a:spcBef>
              <a:spcAft>
                <a:spcPts val="0"/>
              </a:spcAft>
              <a:buClr>
                <a:schemeClr val="accent1"/>
              </a:buClr>
              <a:buSzPts val="3600"/>
              <a:buFont typeface="Arial"/>
              <a:buChar char="▪"/>
              <a:defRPr sz="3600" b="0" i="0" u="none" strike="noStrike" cap="none">
                <a:solidFill>
                  <a:srgbClr val="171717"/>
                </a:solidFill>
                <a:latin typeface="Arial"/>
                <a:ea typeface="Arial"/>
                <a:cs typeface="Arial"/>
                <a:sym typeface="Arial"/>
              </a:defRPr>
            </a:lvl2pPr>
            <a:lvl3pPr marR="0" lvl="2" algn="l" rtl="0">
              <a:lnSpc>
                <a:spcPct val="90000"/>
              </a:lnSpc>
              <a:spcBef>
                <a:spcPts val="750"/>
              </a:spcBef>
              <a:spcAft>
                <a:spcPts val="0"/>
              </a:spcAft>
              <a:buClr>
                <a:schemeClr val="accent3"/>
              </a:buClr>
              <a:buSzPts val="3000"/>
              <a:buFont typeface="Arial"/>
              <a:buChar char="▪"/>
              <a:defRPr sz="3000" b="0" i="0" u="none" strike="noStrike" cap="none">
                <a:solidFill>
                  <a:srgbClr val="171717"/>
                </a:solidFill>
                <a:latin typeface="Arial"/>
                <a:ea typeface="Arial"/>
                <a:cs typeface="Arial"/>
                <a:sym typeface="Arial"/>
              </a:defRPr>
            </a:lvl3pPr>
            <a:lvl4pPr marR="0" lvl="3" algn="l" rtl="0">
              <a:lnSpc>
                <a:spcPct val="90000"/>
              </a:lnSpc>
              <a:spcBef>
                <a:spcPts val="750"/>
              </a:spcBef>
              <a:spcAft>
                <a:spcPts val="0"/>
              </a:spcAft>
              <a:buClr>
                <a:schemeClr val="accent5"/>
              </a:buClr>
              <a:buSzPts val="2700"/>
              <a:buFont typeface="Arial"/>
              <a:buChar char="▪"/>
              <a:defRPr sz="2700" b="0" i="0" u="none" strike="noStrike" cap="none">
                <a:solidFill>
                  <a:srgbClr val="171717"/>
                </a:solidFill>
                <a:latin typeface="Arial"/>
                <a:ea typeface="Arial"/>
                <a:cs typeface="Arial"/>
                <a:sym typeface="Arial"/>
              </a:defRPr>
            </a:lvl4pPr>
            <a:lvl5pPr marR="0" lvl="4" algn="l" rtl="0">
              <a:lnSpc>
                <a:spcPct val="90000"/>
              </a:lnSpc>
              <a:spcBef>
                <a:spcPts val="750"/>
              </a:spcBef>
              <a:spcAft>
                <a:spcPts val="0"/>
              </a:spcAft>
              <a:buClr>
                <a:schemeClr val="accent4"/>
              </a:buClr>
              <a:buSzPts val="2700"/>
              <a:buFont typeface="Arial"/>
              <a:buChar char="▪"/>
              <a:defRPr sz="2700" b="0" i="0" u="none" strike="noStrike" cap="none">
                <a:solidFill>
                  <a:srgbClr val="171717"/>
                </a:solidFill>
                <a:latin typeface="Arial"/>
                <a:ea typeface="Arial"/>
                <a:cs typeface="Arial"/>
                <a:sym typeface="Arial"/>
              </a:defRPr>
            </a:lvl5pPr>
            <a:lvl6pPr marR="0" lvl="5"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R="0" lvl="6"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R="0" lvl="7"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R="0" lvl="8"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grpSp>
        <p:nvGrpSpPr>
          <p:cNvPr id="43" name="Google Shape;43;p48"/>
          <p:cNvGrpSpPr/>
          <p:nvPr/>
        </p:nvGrpSpPr>
        <p:grpSpPr>
          <a:xfrm>
            <a:off x="10718213" y="8085937"/>
            <a:ext cx="5942067" cy="1094760"/>
            <a:chOff x="12041857" y="9214958"/>
            <a:chExt cx="5942067" cy="1094760"/>
          </a:xfrm>
        </p:grpSpPr>
        <p:pic>
          <p:nvPicPr>
            <p:cNvPr id="44" name="Google Shape;44;p48"/>
            <p:cNvPicPr preferRelativeResize="0"/>
            <p:nvPr/>
          </p:nvPicPr>
          <p:blipFill rotWithShape="1">
            <a:blip r:embed="rId3">
              <a:alphaModFix/>
            </a:blip>
            <a:srcRect l="15710"/>
            <a:stretch/>
          </p:blipFill>
          <p:spPr>
            <a:xfrm>
              <a:off x="12886900" y="9214958"/>
              <a:ext cx="5097024" cy="1094760"/>
            </a:xfrm>
            <a:prstGeom prst="rect">
              <a:avLst/>
            </a:prstGeom>
            <a:noFill/>
            <a:ln>
              <a:noFill/>
            </a:ln>
          </p:spPr>
        </p:pic>
        <p:pic>
          <p:nvPicPr>
            <p:cNvPr id="45" name="Google Shape;45;p48"/>
            <p:cNvPicPr preferRelativeResize="0"/>
            <p:nvPr/>
          </p:nvPicPr>
          <p:blipFill rotWithShape="1">
            <a:blip r:embed="rId4">
              <a:alphaModFix/>
            </a:blip>
            <a:srcRect r="85526"/>
            <a:stretch/>
          </p:blipFill>
          <p:spPr>
            <a:xfrm>
              <a:off x="12041857" y="9214958"/>
              <a:ext cx="845043" cy="1072042"/>
            </a:xfrm>
            <a:prstGeom prst="rect">
              <a:avLst/>
            </a:prstGeom>
            <a:noFill/>
            <a:ln>
              <a:noFill/>
            </a:ln>
          </p:spPr>
        </p:pic>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8"/>
        <p:cNvGrpSpPr/>
        <p:nvPr/>
      </p:nvGrpSpPr>
      <p:grpSpPr>
        <a:xfrm>
          <a:off x="0" y="0"/>
          <a:ext cx="0" cy="0"/>
          <a:chOff x="0" y="0"/>
          <a:chExt cx="0" cy="0"/>
        </a:xfrm>
      </p:grpSpPr>
      <p:sp>
        <p:nvSpPr>
          <p:cNvPr id="269" name="Google Shape;269;p75"/>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9000"/>
              <a:buFont typeface="Arial"/>
              <a:buNone/>
              <a:defRPr sz="90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0" name="Google Shape;270;p75"/>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3600"/>
              <a:buNone/>
              <a:defRPr sz="3600">
                <a:solidFill>
                  <a:srgbClr val="919191"/>
                </a:solidFill>
                <a:latin typeface="Arial"/>
                <a:ea typeface="Arial"/>
                <a:cs typeface="Arial"/>
                <a:sym typeface="Arial"/>
              </a:defRPr>
            </a:lvl1pPr>
            <a:lvl2pPr marL="914400" lvl="1" indent="-228600" algn="l">
              <a:lnSpc>
                <a:spcPct val="90000"/>
              </a:lnSpc>
              <a:spcBef>
                <a:spcPts val="750"/>
              </a:spcBef>
              <a:spcAft>
                <a:spcPts val="0"/>
              </a:spcAft>
              <a:buSzPts val="3000"/>
              <a:buNone/>
              <a:defRPr sz="3000">
                <a:solidFill>
                  <a:srgbClr val="919191"/>
                </a:solidFill>
              </a:defRPr>
            </a:lvl2pPr>
            <a:lvl3pPr marL="1371600" lvl="2" indent="-228600" algn="l">
              <a:lnSpc>
                <a:spcPct val="90000"/>
              </a:lnSpc>
              <a:spcBef>
                <a:spcPts val="750"/>
              </a:spcBef>
              <a:spcAft>
                <a:spcPts val="0"/>
              </a:spcAft>
              <a:buSzPts val="2700"/>
              <a:buNone/>
              <a:defRPr sz="2700">
                <a:solidFill>
                  <a:srgbClr val="919191"/>
                </a:solidFill>
              </a:defRPr>
            </a:lvl3pPr>
            <a:lvl4pPr marL="1828800" lvl="3" indent="-228600" algn="l">
              <a:lnSpc>
                <a:spcPct val="90000"/>
              </a:lnSpc>
              <a:spcBef>
                <a:spcPts val="750"/>
              </a:spcBef>
              <a:spcAft>
                <a:spcPts val="0"/>
              </a:spcAft>
              <a:buSzPts val="2400"/>
              <a:buNone/>
              <a:defRPr sz="2400">
                <a:solidFill>
                  <a:srgbClr val="919191"/>
                </a:solidFill>
              </a:defRPr>
            </a:lvl4pPr>
            <a:lvl5pPr marL="2286000" lvl="4" indent="-228600" algn="l">
              <a:lnSpc>
                <a:spcPct val="90000"/>
              </a:lnSpc>
              <a:spcBef>
                <a:spcPts val="750"/>
              </a:spcBef>
              <a:spcAft>
                <a:spcPts val="0"/>
              </a:spcAft>
              <a:buSzPts val="2400"/>
              <a:buNone/>
              <a:defRPr sz="2400">
                <a:solidFill>
                  <a:srgbClr val="919191"/>
                </a:solidFill>
              </a:defRPr>
            </a:lvl5pPr>
            <a:lvl6pPr marL="2743200" lvl="5" indent="-228600" algn="l">
              <a:lnSpc>
                <a:spcPct val="90000"/>
              </a:lnSpc>
              <a:spcBef>
                <a:spcPts val="750"/>
              </a:spcBef>
              <a:spcAft>
                <a:spcPts val="0"/>
              </a:spcAft>
              <a:buClr>
                <a:srgbClr val="919191"/>
              </a:buClr>
              <a:buSzPts val="2400"/>
              <a:buNone/>
              <a:defRPr sz="2400">
                <a:solidFill>
                  <a:srgbClr val="919191"/>
                </a:solidFill>
              </a:defRPr>
            </a:lvl6pPr>
            <a:lvl7pPr marL="3200400" lvl="6" indent="-228600" algn="l">
              <a:lnSpc>
                <a:spcPct val="90000"/>
              </a:lnSpc>
              <a:spcBef>
                <a:spcPts val="750"/>
              </a:spcBef>
              <a:spcAft>
                <a:spcPts val="0"/>
              </a:spcAft>
              <a:buClr>
                <a:srgbClr val="919191"/>
              </a:buClr>
              <a:buSzPts val="2400"/>
              <a:buNone/>
              <a:defRPr sz="2400">
                <a:solidFill>
                  <a:srgbClr val="919191"/>
                </a:solidFill>
              </a:defRPr>
            </a:lvl7pPr>
            <a:lvl8pPr marL="3657600" lvl="7" indent="-228600" algn="l">
              <a:lnSpc>
                <a:spcPct val="90000"/>
              </a:lnSpc>
              <a:spcBef>
                <a:spcPts val="750"/>
              </a:spcBef>
              <a:spcAft>
                <a:spcPts val="0"/>
              </a:spcAft>
              <a:buClr>
                <a:srgbClr val="919191"/>
              </a:buClr>
              <a:buSzPts val="2400"/>
              <a:buNone/>
              <a:defRPr sz="2400">
                <a:solidFill>
                  <a:srgbClr val="919191"/>
                </a:solidFill>
              </a:defRPr>
            </a:lvl8pPr>
            <a:lvl9pPr marL="4114800" lvl="8" indent="-228600" algn="l">
              <a:lnSpc>
                <a:spcPct val="90000"/>
              </a:lnSpc>
              <a:spcBef>
                <a:spcPts val="750"/>
              </a:spcBef>
              <a:spcAft>
                <a:spcPts val="0"/>
              </a:spcAft>
              <a:buClr>
                <a:srgbClr val="919191"/>
              </a:buClr>
              <a:buSzPts val="2400"/>
              <a:buNone/>
              <a:defRPr sz="2400">
                <a:solidFill>
                  <a:srgbClr val="919191"/>
                </a:solidFill>
              </a:defRPr>
            </a:lvl9pPr>
          </a:lstStyle>
          <a:p>
            <a:endParaRPr/>
          </a:p>
        </p:txBody>
      </p:sp>
      <p:sp>
        <p:nvSpPr>
          <p:cNvPr id="271" name="Google Shape;271;p7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2" name="Google Shape;272;p7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3" name="Google Shape;273;p7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4"/>
        <p:cNvGrpSpPr/>
        <p:nvPr/>
      </p:nvGrpSpPr>
      <p:grpSpPr>
        <a:xfrm>
          <a:off x="0" y="0"/>
          <a:ext cx="0" cy="0"/>
          <a:chOff x="0" y="0"/>
          <a:chExt cx="0" cy="0"/>
        </a:xfrm>
      </p:grpSpPr>
      <p:sp>
        <p:nvSpPr>
          <p:cNvPr id="275" name="Google Shape;275;p76"/>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6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6" name="Google Shape;276;p76"/>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457200" lvl="0" indent="-495300" algn="l">
              <a:lnSpc>
                <a:spcPct val="90000"/>
              </a:lnSpc>
              <a:spcBef>
                <a:spcPts val="1500"/>
              </a:spcBef>
              <a:spcAft>
                <a:spcPts val="0"/>
              </a:spcAft>
              <a:buSzPts val="4200"/>
              <a:buChar char="▪"/>
              <a:defRPr>
                <a:latin typeface="Arial"/>
                <a:ea typeface="Arial"/>
                <a:cs typeface="Arial"/>
                <a:sym typeface="Arial"/>
              </a:defRPr>
            </a:lvl1pPr>
            <a:lvl2pPr marL="914400" lvl="1" indent="-457200" algn="l">
              <a:lnSpc>
                <a:spcPct val="90000"/>
              </a:lnSpc>
              <a:spcBef>
                <a:spcPts val="750"/>
              </a:spcBef>
              <a:spcAft>
                <a:spcPts val="0"/>
              </a:spcAft>
              <a:buSzPts val="3600"/>
              <a:buChar char="▪"/>
              <a:defRPr>
                <a:latin typeface="Arial"/>
                <a:ea typeface="Arial"/>
                <a:cs typeface="Arial"/>
                <a:sym typeface="Arial"/>
              </a:defRPr>
            </a:lvl2pPr>
            <a:lvl3pPr marL="1371600" lvl="2" indent="-419100" algn="l">
              <a:lnSpc>
                <a:spcPct val="90000"/>
              </a:lnSpc>
              <a:spcBef>
                <a:spcPts val="750"/>
              </a:spcBef>
              <a:spcAft>
                <a:spcPts val="0"/>
              </a:spcAft>
              <a:buSzPts val="3000"/>
              <a:buChar char="▪"/>
              <a:defRPr>
                <a:latin typeface="Arial"/>
                <a:ea typeface="Arial"/>
                <a:cs typeface="Arial"/>
                <a:sym typeface="Arial"/>
              </a:defRPr>
            </a:lvl3pPr>
            <a:lvl4pPr marL="1828800" lvl="3" indent="-400050" algn="l">
              <a:lnSpc>
                <a:spcPct val="90000"/>
              </a:lnSpc>
              <a:spcBef>
                <a:spcPts val="750"/>
              </a:spcBef>
              <a:spcAft>
                <a:spcPts val="0"/>
              </a:spcAft>
              <a:buSzPts val="2700"/>
              <a:buChar char="▪"/>
              <a:defRPr>
                <a:latin typeface="Arial"/>
                <a:ea typeface="Arial"/>
                <a:cs typeface="Arial"/>
                <a:sym typeface="Arial"/>
              </a:defRPr>
            </a:lvl4pPr>
            <a:lvl5pPr marL="2286000" lvl="4" indent="-400050" algn="l">
              <a:lnSpc>
                <a:spcPct val="90000"/>
              </a:lnSpc>
              <a:spcBef>
                <a:spcPts val="750"/>
              </a:spcBef>
              <a:spcAft>
                <a:spcPts val="0"/>
              </a:spcAft>
              <a:buSzPts val="2700"/>
              <a:buChar char="▪"/>
              <a:defRPr>
                <a:latin typeface="Arial"/>
                <a:ea typeface="Arial"/>
                <a:cs typeface="Arial"/>
                <a:sym typeface="Aria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77" name="Google Shape;277;p76"/>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457200" lvl="0" indent="-495300" algn="l">
              <a:lnSpc>
                <a:spcPct val="90000"/>
              </a:lnSpc>
              <a:spcBef>
                <a:spcPts val="1500"/>
              </a:spcBef>
              <a:spcAft>
                <a:spcPts val="0"/>
              </a:spcAft>
              <a:buSzPts val="4200"/>
              <a:buChar char="▪"/>
              <a:defRPr>
                <a:latin typeface="Arial"/>
                <a:ea typeface="Arial"/>
                <a:cs typeface="Arial"/>
                <a:sym typeface="Arial"/>
              </a:defRPr>
            </a:lvl1pPr>
            <a:lvl2pPr marL="914400" lvl="1" indent="-457200" algn="l">
              <a:lnSpc>
                <a:spcPct val="90000"/>
              </a:lnSpc>
              <a:spcBef>
                <a:spcPts val="750"/>
              </a:spcBef>
              <a:spcAft>
                <a:spcPts val="0"/>
              </a:spcAft>
              <a:buSzPts val="3600"/>
              <a:buChar char="▪"/>
              <a:defRPr>
                <a:latin typeface="Arial"/>
                <a:ea typeface="Arial"/>
                <a:cs typeface="Arial"/>
                <a:sym typeface="Arial"/>
              </a:defRPr>
            </a:lvl2pPr>
            <a:lvl3pPr marL="1371600" lvl="2" indent="-419100" algn="l">
              <a:lnSpc>
                <a:spcPct val="90000"/>
              </a:lnSpc>
              <a:spcBef>
                <a:spcPts val="750"/>
              </a:spcBef>
              <a:spcAft>
                <a:spcPts val="0"/>
              </a:spcAft>
              <a:buSzPts val="3000"/>
              <a:buChar char="▪"/>
              <a:defRPr>
                <a:latin typeface="Arial"/>
                <a:ea typeface="Arial"/>
                <a:cs typeface="Arial"/>
                <a:sym typeface="Arial"/>
              </a:defRPr>
            </a:lvl3pPr>
            <a:lvl4pPr marL="1828800" lvl="3" indent="-400050" algn="l">
              <a:lnSpc>
                <a:spcPct val="90000"/>
              </a:lnSpc>
              <a:spcBef>
                <a:spcPts val="750"/>
              </a:spcBef>
              <a:spcAft>
                <a:spcPts val="0"/>
              </a:spcAft>
              <a:buSzPts val="2700"/>
              <a:buChar char="▪"/>
              <a:defRPr>
                <a:latin typeface="Arial"/>
                <a:ea typeface="Arial"/>
                <a:cs typeface="Arial"/>
                <a:sym typeface="Arial"/>
              </a:defRPr>
            </a:lvl4pPr>
            <a:lvl5pPr marL="2286000" lvl="4" indent="-400050" algn="l">
              <a:lnSpc>
                <a:spcPct val="90000"/>
              </a:lnSpc>
              <a:spcBef>
                <a:spcPts val="750"/>
              </a:spcBef>
              <a:spcAft>
                <a:spcPts val="0"/>
              </a:spcAft>
              <a:buSzPts val="2700"/>
              <a:buChar char="▪"/>
              <a:defRPr>
                <a:latin typeface="Arial"/>
                <a:ea typeface="Arial"/>
                <a:cs typeface="Arial"/>
                <a:sym typeface="Aria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78" name="Google Shape;278;p7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79" name="Google Shape;279;p7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0" name="Google Shape;280;p7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81"/>
        <p:cNvGrpSpPr/>
        <p:nvPr/>
      </p:nvGrpSpPr>
      <p:grpSpPr>
        <a:xfrm>
          <a:off x="0" y="0"/>
          <a:ext cx="0" cy="0"/>
          <a:chOff x="0" y="0"/>
          <a:chExt cx="0" cy="0"/>
        </a:xfrm>
      </p:grpSpPr>
      <p:sp>
        <p:nvSpPr>
          <p:cNvPr id="282" name="Google Shape;282;p77"/>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6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77"/>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SzPts val="3600"/>
              <a:buNone/>
              <a:defRPr sz="3600" b="1">
                <a:latin typeface="Arial"/>
                <a:ea typeface="Arial"/>
                <a:cs typeface="Arial"/>
                <a:sym typeface="Arial"/>
              </a:defRPr>
            </a:lvl1pPr>
            <a:lvl2pPr marL="914400" lvl="1" indent="-228600" algn="l">
              <a:lnSpc>
                <a:spcPct val="90000"/>
              </a:lnSpc>
              <a:spcBef>
                <a:spcPts val="750"/>
              </a:spcBef>
              <a:spcAft>
                <a:spcPts val="0"/>
              </a:spcAft>
              <a:buSzPts val="3000"/>
              <a:buNone/>
              <a:defRPr sz="3000" b="1"/>
            </a:lvl2pPr>
            <a:lvl3pPr marL="1371600" lvl="2" indent="-228600" algn="l">
              <a:lnSpc>
                <a:spcPct val="90000"/>
              </a:lnSpc>
              <a:spcBef>
                <a:spcPts val="750"/>
              </a:spcBef>
              <a:spcAft>
                <a:spcPts val="0"/>
              </a:spcAft>
              <a:buSzPts val="2700"/>
              <a:buNone/>
              <a:defRPr sz="2700" b="1"/>
            </a:lvl3pPr>
            <a:lvl4pPr marL="1828800" lvl="3" indent="-228600" algn="l">
              <a:lnSpc>
                <a:spcPct val="90000"/>
              </a:lnSpc>
              <a:spcBef>
                <a:spcPts val="750"/>
              </a:spcBef>
              <a:spcAft>
                <a:spcPts val="0"/>
              </a:spcAft>
              <a:buSzPts val="2400"/>
              <a:buNone/>
              <a:defRPr sz="2400" b="1"/>
            </a:lvl4pPr>
            <a:lvl5pPr marL="2286000" lvl="4" indent="-228600" algn="l">
              <a:lnSpc>
                <a:spcPct val="90000"/>
              </a:lnSpc>
              <a:spcBef>
                <a:spcPts val="750"/>
              </a:spcBef>
              <a:spcAft>
                <a:spcPts val="0"/>
              </a:spcAft>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284" name="Google Shape;284;p77"/>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457200" lvl="0" indent="-495300" algn="l">
              <a:lnSpc>
                <a:spcPct val="90000"/>
              </a:lnSpc>
              <a:spcBef>
                <a:spcPts val="1500"/>
              </a:spcBef>
              <a:spcAft>
                <a:spcPts val="0"/>
              </a:spcAft>
              <a:buSzPts val="4200"/>
              <a:buChar char="▪"/>
              <a:defRPr>
                <a:latin typeface="Arial"/>
                <a:ea typeface="Arial"/>
                <a:cs typeface="Arial"/>
                <a:sym typeface="Arial"/>
              </a:defRPr>
            </a:lvl1pPr>
            <a:lvl2pPr marL="914400" lvl="1" indent="-457200" algn="l">
              <a:lnSpc>
                <a:spcPct val="90000"/>
              </a:lnSpc>
              <a:spcBef>
                <a:spcPts val="750"/>
              </a:spcBef>
              <a:spcAft>
                <a:spcPts val="0"/>
              </a:spcAft>
              <a:buSzPts val="3600"/>
              <a:buChar char="▪"/>
              <a:defRPr>
                <a:latin typeface="Arial"/>
                <a:ea typeface="Arial"/>
                <a:cs typeface="Arial"/>
                <a:sym typeface="Arial"/>
              </a:defRPr>
            </a:lvl2pPr>
            <a:lvl3pPr marL="1371600" lvl="2" indent="-419100" algn="l">
              <a:lnSpc>
                <a:spcPct val="90000"/>
              </a:lnSpc>
              <a:spcBef>
                <a:spcPts val="750"/>
              </a:spcBef>
              <a:spcAft>
                <a:spcPts val="0"/>
              </a:spcAft>
              <a:buSzPts val="3000"/>
              <a:buChar char="▪"/>
              <a:defRPr>
                <a:latin typeface="Arial"/>
                <a:ea typeface="Arial"/>
                <a:cs typeface="Arial"/>
                <a:sym typeface="Arial"/>
              </a:defRPr>
            </a:lvl3pPr>
            <a:lvl4pPr marL="1828800" lvl="3" indent="-400050" algn="l">
              <a:lnSpc>
                <a:spcPct val="90000"/>
              </a:lnSpc>
              <a:spcBef>
                <a:spcPts val="750"/>
              </a:spcBef>
              <a:spcAft>
                <a:spcPts val="0"/>
              </a:spcAft>
              <a:buSzPts val="2700"/>
              <a:buChar char="▪"/>
              <a:defRPr>
                <a:latin typeface="Arial"/>
                <a:ea typeface="Arial"/>
                <a:cs typeface="Arial"/>
                <a:sym typeface="Arial"/>
              </a:defRPr>
            </a:lvl4pPr>
            <a:lvl5pPr marL="2286000" lvl="4" indent="-400050" algn="l">
              <a:lnSpc>
                <a:spcPct val="90000"/>
              </a:lnSpc>
              <a:spcBef>
                <a:spcPts val="750"/>
              </a:spcBef>
              <a:spcAft>
                <a:spcPts val="0"/>
              </a:spcAft>
              <a:buSzPts val="2700"/>
              <a:buChar char="▪"/>
              <a:defRPr>
                <a:latin typeface="Arial"/>
                <a:ea typeface="Arial"/>
                <a:cs typeface="Arial"/>
                <a:sym typeface="Aria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85" name="Google Shape;285;p77"/>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SzPts val="3600"/>
              <a:buNone/>
              <a:defRPr sz="3600" b="1">
                <a:latin typeface="Arial"/>
                <a:ea typeface="Arial"/>
                <a:cs typeface="Arial"/>
                <a:sym typeface="Arial"/>
              </a:defRPr>
            </a:lvl1pPr>
            <a:lvl2pPr marL="914400" lvl="1" indent="-228600" algn="l">
              <a:lnSpc>
                <a:spcPct val="90000"/>
              </a:lnSpc>
              <a:spcBef>
                <a:spcPts val="750"/>
              </a:spcBef>
              <a:spcAft>
                <a:spcPts val="0"/>
              </a:spcAft>
              <a:buSzPts val="3000"/>
              <a:buNone/>
              <a:defRPr sz="3000" b="1"/>
            </a:lvl2pPr>
            <a:lvl3pPr marL="1371600" lvl="2" indent="-228600" algn="l">
              <a:lnSpc>
                <a:spcPct val="90000"/>
              </a:lnSpc>
              <a:spcBef>
                <a:spcPts val="750"/>
              </a:spcBef>
              <a:spcAft>
                <a:spcPts val="0"/>
              </a:spcAft>
              <a:buSzPts val="2700"/>
              <a:buNone/>
              <a:defRPr sz="2700" b="1"/>
            </a:lvl3pPr>
            <a:lvl4pPr marL="1828800" lvl="3" indent="-228600" algn="l">
              <a:lnSpc>
                <a:spcPct val="90000"/>
              </a:lnSpc>
              <a:spcBef>
                <a:spcPts val="750"/>
              </a:spcBef>
              <a:spcAft>
                <a:spcPts val="0"/>
              </a:spcAft>
              <a:buSzPts val="2400"/>
              <a:buNone/>
              <a:defRPr sz="2400" b="1"/>
            </a:lvl4pPr>
            <a:lvl5pPr marL="2286000" lvl="4" indent="-228600" algn="l">
              <a:lnSpc>
                <a:spcPct val="90000"/>
              </a:lnSpc>
              <a:spcBef>
                <a:spcPts val="750"/>
              </a:spcBef>
              <a:spcAft>
                <a:spcPts val="0"/>
              </a:spcAft>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286" name="Google Shape;286;p77"/>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457200" lvl="0" indent="-495300" algn="l">
              <a:lnSpc>
                <a:spcPct val="90000"/>
              </a:lnSpc>
              <a:spcBef>
                <a:spcPts val="1500"/>
              </a:spcBef>
              <a:spcAft>
                <a:spcPts val="0"/>
              </a:spcAft>
              <a:buSzPts val="4200"/>
              <a:buChar char="▪"/>
              <a:defRPr>
                <a:latin typeface="Arial"/>
                <a:ea typeface="Arial"/>
                <a:cs typeface="Arial"/>
                <a:sym typeface="Arial"/>
              </a:defRPr>
            </a:lvl1pPr>
            <a:lvl2pPr marL="914400" lvl="1" indent="-457200" algn="l">
              <a:lnSpc>
                <a:spcPct val="90000"/>
              </a:lnSpc>
              <a:spcBef>
                <a:spcPts val="750"/>
              </a:spcBef>
              <a:spcAft>
                <a:spcPts val="0"/>
              </a:spcAft>
              <a:buSzPts val="3600"/>
              <a:buChar char="▪"/>
              <a:defRPr>
                <a:latin typeface="Arial"/>
                <a:ea typeface="Arial"/>
                <a:cs typeface="Arial"/>
                <a:sym typeface="Arial"/>
              </a:defRPr>
            </a:lvl2pPr>
            <a:lvl3pPr marL="1371600" lvl="2" indent="-419100" algn="l">
              <a:lnSpc>
                <a:spcPct val="90000"/>
              </a:lnSpc>
              <a:spcBef>
                <a:spcPts val="750"/>
              </a:spcBef>
              <a:spcAft>
                <a:spcPts val="0"/>
              </a:spcAft>
              <a:buSzPts val="3000"/>
              <a:buChar char="▪"/>
              <a:defRPr>
                <a:latin typeface="Arial"/>
                <a:ea typeface="Arial"/>
                <a:cs typeface="Arial"/>
                <a:sym typeface="Arial"/>
              </a:defRPr>
            </a:lvl3pPr>
            <a:lvl4pPr marL="1828800" lvl="3" indent="-400050" algn="l">
              <a:lnSpc>
                <a:spcPct val="90000"/>
              </a:lnSpc>
              <a:spcBef>
                <a:spcPts val="750"/>
              </a:spcBef>
              <a:spcAft>
                <a:spcPts val="0"/>
              </a:spcAft>
              <a:buSzPts val="2700"/>
              <a:buChar char="▪"/>
              <a:defRPr>
                <a:latin typeface="Arial"/>
                <a:ea typeface="Arial"/>
                <a:cs typeface="Arial"/>
                <a:sym typeface="Arial"/>
              </a:defRPr>
            </a:lvl4pPr>
            <a:lvl5pPr marL="2286000" lvl="4" indent="-400050" algn="l">
              <a:lnSpc>
                <a:spcPct val="90000"/>
              </a:lnSpc>
              <a:spcBef>
                <a:spcPts val="750"/>
              </a:spcBef>
              <a:spcAft>
                <a:spcPts val="0"/>
              </a:spcAft>
              <a:buSzPts val="2700"/>
              <a:buChar char="▪"/>
              <a:defRPr>
                <a:latin typeface="Arial"/>
                <a:ea typeface="Arial"/>
                <a:cs typeface="Arial"/>
                <a:sym typeface="Aria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87" name="Google Shape;287;p7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8" name="Google Shape;288;p7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89" name="Google Shape;289;p7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0"/>
        <p:cNvGrpSpPr/>
        <p:nvPr/>
      </p:nvGrpSpPr>
      <p:grpSpPr>
        <a:xfrm>
          <a:off x="0" y="0"/>
          <a:ext cx="0" cy="0"/>
          <a:chOff x="0" y="0"/>
          <a:chExt cx="0" cy="0"/>
        </a:xfrm>
      </p:grpSpPr>
      <p:sp>
        <p:nvSpPr>
          <p:cNvPr id="291" name="Google Shape;291;p78"/>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6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2" name="Google Shape;292;p7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3" name="Google Shape;293;p7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294" name="Google Shape;294;p7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pic>
        <p:nvPicPr>
          <p:cNvPr id="295" name="Google Shape;295;p78"/>
          <p:cNvPicPr preferRelativeResize="0"/>
          <p:nvPr/>
        </p:nvPicPr>
        <p:blipFill rotWithShape="1">
          <a:blip r:embed="rId2">
            <a:alphaModFix/>
          </a:blip>
          <a:srcRect/>
          <a:stretch/>
        </p:blipFill>
        <p:spPr>
          <a:xfrm>
            <a:off x="13307950" y="258587"/>
            <a:ext cx="4778948" cy="865150"/>
          </a:xfrm>
          <a:prstGeom prst="rect">
            <a:avLst/>
          </a:prstGeom>
          <a:noFill/>
          <a:ln>
            <a:noFill/>
          </a:ln>
        </p:spPr>
      </p:pic>
      <p:sp>
        <p:nvSpPr>
          <p:cNvPr id="296" name="Google Shape;296;p78"/>
          <p:cNvSpPr/>
          <p:nvPr/>
        </p:nvSpPr>
        <p:spPr>
          <a:xfrm>
            <a:off x="0" y="2218039"/>
            <a:ext cx="12400766" cy="216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97" name="Google Shape;297;p78"/>
          <p:cNvSpPr/>
          <p:nvPr/>
        </p:nvSpPr>
        <p:spPr>
          <a:xfrm>
            <a:off x="12463397" y="2218039"/>
            <a:ext cx="1127342" cy="216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98" name="Google Shape;298;p78"/>
          <p:cNvSpPr/>
          <p:nvPr/>
        </p:nvSpPr>
        <p:spPr>
          <a:xfrm>
            <a:off x="0" y="2218039"/>
            <a:ext cx="15201900" cy="21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99" name="Google Shape;299;p78"/>
          <p:cNvSpPr/>
          <p:nvPr/>
        </p:nvSpPr>
        <p:spPr>
          <a:xfrm>
            <a:off x="15280792" y="2218039"/>
            <a:ext cx="1749908" cy="216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00"/>
        <p:cNvGrpSpPr/>
        <p:nvPr/>
      </p:nvGrpSpPr>
      <p:grpSpPr>
        <a:xfrm>
          <a:off x="0" y="0"/>
          <a:ext cx="0" cy="0"/>
          <a:chOff x="0" y="0"/>
          <a:chExt cx="0" cy="0"/>
        </a:xfrm>
      </p:grpSpPr>
      <p:sp>
        <p:nvSpPr>
          <p:cNvPr id="301" name="Google Shape;301;p79"/>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4800"/>
              <a:buFont typeface="Arial"/>
              <a:buNone/>
              <a:defRPr sz="48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2" name="Google Shape;302;p79"/>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457200" lvl="0" indent="-533400" algn="l">
              <a:lnSpc>
                <a:spcPct val="90000"/>
              </a:lnSpc>
              <a:spcBef>
                <a:spcPts val="1500"/>
              </a:spcBef>
              <a:spcAft>
                <a:spcPts val="0"/>
              </a:spcAft>
              <a:buSzPts val="4800"/>
              <a:buChar char="▪"/>
              <a:defRPr sz="4800">
                <a:latin typeface="Arial"/>
                <a:ea typeface="Arial"/>
                <a:cs typeface="Arial"/>
                <a:sym typeface="Arial"/>
              </a:defRPr>
            </a:lvl1pPr>
            <a:lvl2pPr marL="914400" lvl="1" indent="-495300" algn="l">
              <a:lnSpc>
                <a:spcPct val="90000"/>
              </a:lnSpc>
              <a:spcBef>
                <a:spcPts val="750"/>
              </a:spcBef>
              <a:spcAft>
                <a:spcPts val="0"/>
              </a:spcAft>
              <a:buSzPts val="4200"/>
              <a:buChar char="▪"/>
              <a:defRPr sz="4200">
                <a:latin typeface="Arial"/>
                <a:ea typeface="Arial"/>
                <a:cs typeface="Arial"/>
                <a:sym typeface="Arial"/>
              </a:defRPr>
            </a:lvl2pPr>
            <a:lvl3pPr marL="1371600" lvl="2" indent="-457200" algn="l">
              <a:lnSpc>
                <a:spcPct val="90000"/>
              </a:lnSpc>
              <a:spcBef>
                <a:spcPts val="750"/>
              </a:spcBef>
              <a:spcAft>
                <a:spcPts val="0"/>
              </a:spcAft>
              <a:buSzPts val="3600"/>
              <a:buChar char="▪"/>
              <a:defRPr sz="3600">
                <a:latin typeface="Arial"/>
                <a:ea typeface="Arial"/>
                <a:cs typeface="Arial"/>
                <a:sym typeface="Arial"/>
              </a:defRPr>
            </a:lvl3pPr>
            <a:lvl4pPr marL="1828800" lvl="3" indent="-419100" algn="l">
              <a:lnSpc>
                <a:spcPct val="90000"/>
              </a:lnSpc>
              <a:spcBef>
                <a:spcPts val="750"/>
              </a:spcBef>
              <a:spcAft>
                <a:spcPts val="0"/>
              </a:spcAft>
              <a:buSzPts val="3000"/>
              <a:buChar char="▪"/>
              <a:defRPr sz="3000">
                <a:latin typeface="Arial"/>
                <a:ea typeface="Arial"/>
                <a:cs typeface="Arial"/>
                <a:sym typeface="Arial"/>
              </a:defRPr>
            </a:lvl4pPr>
            <a:lvl5pPr marL="2286000" lvl="4" indent="-419100" algn="l">
              <a:lnSpc>
                <a:spcPct val="90000"/>
              </a:lnSpc>
              <a:spcBef>
                <a:spcPts val="750"/>
              </a:spcBef>
              <a:spcAft>
                <a:spcPts val="0"/>
              </a:spcAft>
              <a:buSzPts val="3000"/>
              <a:buChar char="▪"/>
              <a:defRPr sz="3000">
                <a:latin typeface="Arial"/>
                <a:ea typeface="Arial"/>
                <a:cs typeface="Arial"/>
                <a:sym typeface="Arial"/>
              </a:defRPr>
            </a:lvl5pPr>
            <a:lvl6pPr marL="2743200" lvl="5" indent="-419100" algn="l">
              <a:lnSpc>
                <a:spcPct val="90000"/>
              </a:lnSpc>
              <a:spcBef>
                <a:spcPts val="750"/>
              </a:spcBef>
              <a:spcAft>
                <a:spcPts val="0"/>
              </a:spcAft>
              <a:buClr>
                <a:schemeClr val="dk1"/>
              </a:buClr>
              <a:buSzPts val="3000"/>
              <a:buChar char="•"/>
              <a:defRPr sz="3000"/>
            </a:lvl6pPr>
            <a:lvl7pPr marL="3200400" lvl="6" indent="-419100" algn="l">
              <a:lnSpc>
                <a:spcPct val="90000"/>
              </a:lnSpc>
              <a:spcBef>
                <a:spcPts val="750"/>
              </a:spcBef>
              <a:spcAft>
                <a:spcPts val="0"/>
              </a:spcAft>
              <a:buClr>
                <a:schemeClr val="dk1"/>
              </a:buClr>
              <a:buSzPts val="3000"/>
              <a:buChar char="•"/>
              <a:defRPr sz="3000"/>
            </a:lvl7pPr>
            <a:lvl8pPr marL="3657600" lvl="7" indent="-419100" algn="l">
              <a:lnSpc>
                <a:spcPct val="90000"/>
              </a:lnSpc>
              <a:spcBef>
                <a:spcPts val="750"/>
              </a:spcBef>
              <a:spcAft>
                <a:spcPts val="0"/>
              </a:spcAft>
              <a:buClr>
                <a:schemeClr val="dk1"/>
              </a:buClr>
              <a:buSzPts val="3000"/>
              <a:buChar char="•"/>
              <a:defRPr sz="3000"/>
            </a:lvl8pPr>
            <a:lvl9pPr marL="4114800" lvl="8" indent="-419100" algn="l">
              <a:lnSpc>
                <a:spcPct val="90000"/>
              </a:lnSpc>
              <a:spcBef>
                <a:spcPts val="750"/>
              </a:spcBef>
              <a:spcAft>
                <a:spcPts val="0"/>
              </a:spcAft>
              <a:buClr>
                <a:schemeClr val="dk1"/>
              </a:buClr>
              <a:buSzPts val="3000"/>
              <a:buChar char="•"/>
              <a:defRPr sz="3000"/>
            </a:lvl9pPr>
          </a:lstStyle>
          <a:p>
            <a:endParaRPr/>
          </a:p>
        </p:txBody>
      </p:sp>
      <p:sp>
        <p:nvSpPr>
          <p:cNvPr id="303" name="Google Shape;303;p79"/>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2400"/>
              <a:buNone/>
              <a:defRPr sz="2400">
                <a:latin typeface="Arial"/>
                <a:ea typeface="Arial"/>
                <a:cs typeface="Arial"/>
                <a:sym typeface="Arial"/>
              </a:defRPr>
            </a:lvl1pPr>
            <a:lvl2pPr marL="914400" lvl="1" indent="-228600" algn="l">
              <a:lnSpc>
                <a:spcPct val="90000"/>
              </a:lnSpc>
              <a:spcBef>
                <a:spcPts val="750"/>
              </a:spcBef>
              <a:spcAft>
                <a:spcPts val="0"/>
              </a:spcAft>
              <a:buSzPts val="2100"/>
              <a:buNone/>
              <a:defRPr sz="2100"/>
            </a:lvl2pPr>
            <a:lvl3pPr marL="1371600" lvl="2" indent="-228600" algn="l">
              <a:lnSpc>
                <a:spcPct val="90000"/>
              </a:lnSpc>
              <a:spcBef>
                <a:spcPts val="750"/>
              </a:spcBef>
              <a:spcAft>
                <a:spcPts val="0"/>
              </a:spcAft>
              <a:buSzPts val="1800"/>
              <a:buNone/>
              <a:defRPr sz="1800"/>
            </a:lvl3pPr>
            <a:lvl4pPr marL="1828800" lvl="3" indent="-228600" algn="l">
              <a:lnSpc>
                <a:spcPct val="90000"/>
              </a:lnSpc>
              <a:spcBef>
                <a:spcPts val="750"/>
              </a:spcBef>
              <a:spcAft>
                <a:spcPts val="0"/>
              </a:spcAft>
              <a:buSzPts val="1500"/>
              <a:buNone/>
              <a:defRPr sz="1500"/>
            </a:lvl4pPr>
            <a:lvl5pPr marL="2286000" lvl="4" indent="-228600" algn="l">
              <a:lnSpc>
                <a:spcPct val="90000"/>
              </a:lnSpc>
              <a:spcBef>
                <a:spcPts val="750"/>
              </a:spcBef>
              <a:spcAft>
                <a:spcPts val="0"/>
              </a:spcAft>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304" name="Google Shape;304;p7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5" name="Google Shape;305;p7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06" name="Google Shape;306;p7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07"/>
        <p:cNvGrpSpPr/>
        <p:nvPr/>
      </p:nvGrpSpPr>
      <p:grpSpPr>
        <a:xfrm>
          <a:off x="0" y="0"/>
          <a:ext cx="0" cy="0"/>
          <a:chOff x="0" y="0"/>
          <a:chExt cx="0" cy="0"/>
        </a:xfrm>
      </p:grpSpPr>
      <p:sp>
        <p:nvSpPr>
          <p:cNvPr id="308" name="Google Shape;308;p80"/>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4800"/>
              <a:buFont typeface="Arial"/>
              <a:buNone/>
              <a:defRPr sz="4800">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9" name="Google Shape;309;p80"/>
          <p:cNvSpPr>
            <a:spLocks noGrp="1"/>
          </p:cNvSpPr>
          <p:nvPr>
            <p:ph type="pic" idx="2"/>
          </p:nvPr>
        </p:nvSpPr>
        <p:spPr>
          <a:xfrm>
            <a:off x="7774782" y="1481138"/>
            <a:ext cx="9258300" cy="7310438"/>
          </a:xfrm>
          <a:prstGeom prst="rect">
            <a:avLst/>
          </a:prstGeom>
          <a:noFill/>
          <a:ln>
            <a:noFill/>
          </a:ln>
        </p:spPr>
      </p:sp>
      <p:sp>
        <p:nvSpPr>
          <p:cNvPr id="310" name="Google Shape;310;p80"/>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SzPts val="2400"/>
              <a:buNone/>
              <a:defRPr sz="2400">
                <a:latin typeface="Arial"/>
                <a:ea typeface="Arial"/>
                <a:cs typeface="Arial"/>
                <a:sym typeface="Arial"/>
              </a:defRPr>
            </a:lvl1pPr>
            <a:lvl2pPr marL="914400" lvl="1" indent="-228600" algn="l">
              <a:lnSpc>
                <a:spcPct val="90000"/>
              </a:lnSpc>
              <a:spcBef>
                <a:spcPts val="750"/>
              </a:spcBef>
              <a:spcAft>
                <a:spcPts val="0"/>
              </a:spcAft>
              <a:buSzPts val="2100"/>
              <a:buNone/>
              <a:defRPr sz="2100"/>
            </a:lvl2pPr>
            <a:lvl3pPr marL="1371600" lvl="2" indent="-228600" algn="l">
              <a:lnSpc>
                <a:spcPct val="90000"/>
              </a:lnSpc>
              <a:spcBef>
                <a:spcPts val="750"/>
              </a:spcBef>
              <a:spcAft>
                <a:spcPts val="0"/>
              </a:spcAft>
              <a:buSzPts val="1800"/>
              <a:buNone/>
              <a:defRPr sz="1800"/>
            </a:lvl3pPr>
            <a:lvl4pPr marL="1828800" lvl="3" indent="-228600" algn="l">
              <a:lnSpc>
                <a:spcPct val="90000"/>
              </a:lnSpc>
              <a:spcBef>
                <a:spcPts val="750"/>
              </a:spcBef>
              <a:spcAft>
                <a:spcPts val="0"/>
              </a:spcAft>
              <a:buSzPts val="1500"/>
              <a:buNone/>
              <a:defRPr sz="1500"/>
            </a:lvl4pPr>
            <a:lvl5pPr marL="2286000" lvl="4" indent="-228600" algn="l">
              <a:lnSpc>
                <a:spcPct val="90000"/>
              </a:lnSpc>
              <a:spcBef>
                <a:spcPts val="750"/>
              </a:spcBef>
              <a:spcAft>
                <a:spcPts val="0"/>
              </a:spcAft>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311" name="Google Shape;311;p8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2" name="Google Shape;312;p8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3" name="Google Shape;313;p8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14"/>
        <p:cNvGrpSpPr/>
        <p:nvPr/>
      </p:nvGrpSpPr>
      <p:grpSpPr>
        <a:xfrm>
          <a:off x="0" y="0"/>
          <a:ext cx="0" cy="0"/>
          <a:chOff x="0" y="0"/>
          <a:chExt cx="0" cy="0"/>
        </a:xfrm>
      </p:grpSpPr>
      <p:sp>
        <p:nvSpPr>
          <p:cNvPr id="315" name="Google Shape;315;p81"/>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6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6" name="Google Shape;316;p81"/>
          <p:cNvSpPr txBox="1">
            <a:spLocks noGrp="1"/>
          </p:cNvSpPr>
          <p:nvPr>
            <p:ph type="body" idx="1"/>
          </p:nvPr>
        </p:nvSpPr>
        <p:spPr>
          <a:xfrm rot="5400000">
            <a:off x="5880496" y="-1884759"/>
            <a:ext cx="6527007" cy="15773400"/>
          </a:xfrm>
          <a:prstGeom prst="rect">
            <a:avLst/>
          </a:prstGeom>
          <a:noFill/>
          <a:ln>
            <a:noFill/>
          </a:ln>
        </p:spPr>
        <p:txBody>
          <a:bodyPr spcFirstLastPara="1" wrap="square" lIns="91425" tIns="45700" rIns="91425" bIns="45700" anchor="t" anchorCtr="0">
            <a:normAutofit/>
          </a:bodyPr>
          <a:lstStyle>
            <a:lvl1pPr marL="457200" lvl="0" indent="-495300" algn="l">
              <a:lnSpc>
                <a:spcPct val="90000"/>
              </a:lnSpc>
              <a:spcBef>
                <a:spcPts val="1500"/>
              </a:spcBef>
              <a:spcAft>
                <a:spcPts val="0"/>
              </a:spcAft>
              <a:buSzPts val="4200"/>
              <a:buChar char="▪"/>
              <a:defRPr>
                <a:latin typeface="Arial"/>
                <a:ea typeface="Arial"/>
                <a:cs typeface="Arial"/>
                <a:sym typeface="Arial"/>
              </a:defRPr>
            </a:lvl1pPr>
            <a:lvl2pPr marL="914400" lvl="1" indent="-457200" algn="l">
              <a:lnSpc>
                <a:spcPct val="90000"/>
              </a:lnSpc>
              <a:spcBef>
                <a:spcPts val="750"/>
              </a:spcBef>
              <a:spcAft>
                <a:spcPts val="0"/>
              </a:spcAft>
              <a:buSzPts val="3600"/>
              <a:buChar char="▪"/>
              <a:defRPr>
                <a:latin typeface="Arial"/>
                <a:ea typeface="Arial"/>
                <a:cs typeface="Arial"/>
                <a:sym typeface="Arial"/>
              </a:defRPr>
            </a:lvl2pPr>
            <a:lvl3pPr marL="1371600" lvl="2" indent="-419100" algn="l">
              <a:lnSpc>
                <a:spcPct val="90000"/>
              </a:lnSpc>
              <a:spcBef>
                <a:spcPts val="750"/>
              </a:spcBef>
              <a:spcAft>
                <a:spcPts val="0"/>
              </a:spcAft>
              <a:buSzPts val="3000"/>
              <a:buChar char="▪"/>
              <a:defRPr>
                <a:latin typeface="Arial"/>
                <a:ea typeface="Arial"/>
                <a:cs typeface="Arial"/>
                <a:sym typeface="Arial"/>
              </a:defRPr>
            </a:lvl3pPr>
            <a:lvl4pPr marL="1828800" lvl="3" indent="-400050" algn="l">
              <a:lnSpc>
                <a:spcPct val="90000"/>
              </a:lnSpc>
              <a:spcBef>
                <a:spcPts val="750"/>
              </a:spcBef>
              <a:spcAft>
                <a:spcPts val="0"/>
              </a:spcAft>
              <a:buSzPts val="2700"/>
              <a:buChar char="▪"/>
              <a:defRPr>
                <a:latin typeface="Arial"/>
                <a:ea typeface="Arial"/>
                <a:cs typeface="Arial"/>
                <a:sym typeface="Arial"/>
              </a:defRPr>
            </a:lvl4pPr>
            <a:lvl5pPr marL="2286000" lvl="4" indent="-400050" algn="l">
              <a:lnSpc>
                <a:spcPct val="90000"/>
              </a:lnSpc>
              <a:spcBef>
                <a:spcPts val="750"/>
              </a:spcBef>
              <a:spcAft>
                <a:spcPts val="0"/>
              </a:spcAft>
              <a:buSzPts val="2700"/>
              <a:buChar char="▪"/>
              <a:defRPr>
                <a:latin typeface="Arial"/>
                <a:ea typeface="Arial"/>
                <a:cs typeface="Arial"/>
                <a:sym typeface="Aria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17" name="Google Shape;317;p8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8" name="Google Shape;318;p8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19" name="Google Shape;319;p8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20"/>
        <p:cNvGrpSpPr/>
        <p:nvPr/>
      </p:nvGrpSpPr>
      <p:grpSpPr>
        <a:xfrm>
          <a:off x="0" y="0"/>
          <a:ext cx="0" cy="0"/>
          <a:chOff x="0" y="0"/>
          <a:chExt cx="0" cy="0"/>
        </a:xfrm>
      </p:grpSpPr>
      <p:sp>
        <p:nvSpPr>
          <p:cNvPr id="321" name="Google Shape;321;p82"/>
          <p:cNvSpPr txBox="1">
            <a:spLocks noGrp="1"/>
          </p:cNvSpPr>
          <p:nvPr>
            <p:ph type="title"/>
          </p:nvPr>
        </p:nvSpPr>
        <p:spPr>
          <a:xfrm rot="5400000">
            <a:off x="10700146" y="2934892"/>
            <a:ext cx="8717757" cy="39433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6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2" name="Google Shape;322;p82"/>
          <p:cNvSpPr txBox="1">
            <a:spLocks noGrp="1"/>
          </p:cNvSpPr>
          <p:nvPr>
            <p:ph type="body" idx="1"/>
          </p:nvPr>
        </p:nvSpPr>
        <p:spPr>
          <a:xfrm rot="5400000">
            <a:off x="2699146" y="-894159"/>
            <a:ext cx="8717757" cy="11601450"/>
          </a:xfrm>
          <a:prstGeom prst="rect">
            <a:avLst/>
          </a:prstGeom>
          <a:noFill/>
          <a:ln>
            <a:noFill/>
          </a:ln>
        </p:spPr>
        <p:txBody>
          <a:bodyPr spcFirstLastPara="1" wrap="square" lIns="91425" tIns="45700" rIns="91425" bIns="45700" anchor="t" anchorCtr="0">
            <a:normAutofit/>
          </a:bodyPr>
          <a:lstStyle>
            <a:lvl1pPr marL="457200" lvl="0" indent="-495300" algn="l">
              <a:lnSpc>
                <a:spcPct val="90000"/>
              </a:lnSpc>
              <a:spcBef>
                <a:spcPts val="1500"/>
              </a:spcBef>
              <a:spcAft>
                <a:spcPts val="0"/>
              </a:spcAft>
              <a:buSzPts val="4200"/>
              <a:buChar char="▪"/>
              <a:defRPr>
                <a:latin typeface="Arial"/>
                <a:ea typeface="Arial"/>
                <a:cs typeface="Arial"/>
                <a:sym typeface="Arial"/>
              </a:defRPr>
            </a:lvl1pPr>
            <a:lvl2pPr marL="914400" lvl="1" indent="-457200" algn="l">
              <a:lnSpc>
                <a:spcPct val="90000"/>
              </a:lnSpc>
              <a:spcBef>
                <a:spcPts val="750"/>
              </a:spcBef>
              <a:spcAft>
                <a:spcPts val="0"/>
              </a:spcAft>
              <a:buSzPts val="3600"/>
              <a:buChar char="▪"/>
              <a:defRPr>
                <a:latin typeface="Arial"/>
                <a:ea typeface="Arial"/>
                <a:cs typeface="Arial"/>
                <a:sym typeface="Arial"/>
              </a:defRPr>
            </a:lvl2pPr>
            <a:lvl3pPr marL="1371600" lvl="2" indent="-419100" algn="l">
              <a:lnSpc>
                <a:spcPct val="90000"/>
              </a:lnSpc>
              <a:spcBef>
                <a:spcPts val="750"/>
              </a:spcBef>
              <a:spcAft>
                <a:spcPts val="0"/>
              </a:spcAft>
              <a:buSzPts val="3000"/>
              <a:buChar char="▪"/>
              <a:defRPr>
                <a:latin typeface="Arial"/>
                <a:ea typeface="Arial"/>
                <a:cs typeface="Arial"/>
                <a:sym typeface="Arial"/>
              </a:defRPr>
            </a:lvl3pPr>
            <a:lvl4pPr marL="1828800" lvl="3" indent="-400050" algn="l">
              <a:lnSpc>
                <a:spcPct val="90000"/>
              </a:lnSpc>
              <a:spcBef>
                <a:spcPts val="750"/>
              </a:spcBef>
              <a:spcAft>
                <a:spcPts val="0"/>
              </a:spcAft>
              <a:buSzPts val="2700"/>
              <a:buChar char="▪"/>
              <a:defRPr>
                <a:latin typeface="Arial"/>
                <a:ea typeface="Arial"/>
                <a:cs typeface="Arial"/>
                <a:sym typeface="Arial"/>
              </a:defRPr>
            </a:lvl4pPr>
            <a:lvl5pPr marL="2286000" lvl="4" indent="-400050" algn="l">
              <a:lnSpc>
                <a:spcPct val="90000"/>
              </a:lnSpc>
              <a:spcBef>
                <a:spcPts val="750"/>
              </a:spcBef>
              <a:spcAft>
                <a:spcPts val="0"/>
              </a:spcAft>
              <a:buSzPts val="2700"/>
              <a:buChar char="▪"/>
              <a:defRPr>
                <a:latin typeface="Arial"/>
                <a:ea typeface="Arial"/>
                <a:cs typeface="Arial"/>
                <a:sym typeface="Aria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23" name="Google Shape;323;p8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24" name="Google Shape;324;p8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25" name="Google Shape;325;p8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Quiz - answer slide ">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962C504-4E0F-4DC4-827F-95D95978A09E}"/>
              </a:ext>
            </a:extLst>
          </p:cNvPr>
          <p:cNvSpPr>
            <a:spLocks noGrp="1"/>
          </p:cNvSpPr>
          <p:nvPr>
            <p:ph type="sldNum" sz="quarter" idx="10"/>
          </p:nvPr>
        </p:nvSpPr>
        <p:spPr/>
        <p:txBody>
          <a:bodyPr/>
          <a:lstStyle/>
          <a:p>
            <a:fld id="{0F022E9B-D363-4FA2-B953-33912FEF5FF8}" type="slidenum">
              <a:rPr lang="en-ZA" smtClean="0"/>
              <a:pPr/>
              <a:t>‹#›</a:t>
            </a:fld>
            <a:endParaRPr lang="en-ZA"/>
          </a:p>
        </p:txBody>
      </p:sp>
      <p:sp>
        <p:nvSpPr>
          <p:cNvPr id="25" name="Title 1">
            <a:extLst>
              <a:ext uri="{FF2B5EF4-FFF2-40B4-BE49-F238E27FC236}">
                <a16:creationId xmlns:a16="http://schemas.microsoft.com/office/drawing/2014/main" id="{C35DA61E-24EE-4C49-A490-0BCB52A31DF5}"/>
              </a:ext>
            </a:extLst>
          </p:cNvPr>
          <p:cNvSpPr>
            <a:spLocks noGrp="1"/>
          </p:cNvSpPr>
          <p:nvPr>
            <p:ph type="title" hasCustomPrompt="1"/>
          </p:nvPr>
        </p:nvSpPr>
        <p:spPr>
          <a:xfrm>
            <a:off x="1257300" y="547689"/>
            <a:ext cx="15773400" cy="1639458"/>
          </a:xfrm>
        </p:spPr>
        <p:txBody>
          <a:bodyPr/>
          <a:lstStyle>
            <a:lvl1pPr>
              <a:defRPr lang="en-ZA" dirty="0"/>
            </a:lvl1pPr>
          </a:lstStyle>
          <a:p>
            <a:r>
              <a:rPr lang="en-US" dirty="0"/>
              <a:t>Poll: If Statements Solution</a:t>
            </a:r>
            <a:endParaRPr lang="en-ZA" dirty="0"/>
          </a:p>
        </p:txBody>
      </p:sp>
      <p:sp>
        <p:nvSpPr>
          <p:cNvPr id="26" name="Slide Number Placeholder 2">
            <a:extLst>
              <a:ext uri="{FF2B5EF4-FFF2-40B4-BE49-F238E27FC236}">
                <a16:creationId xmlns:a16="http://schemas.microsoft.com/office/drawing/2014/main" id="{21E99BF7-726D-4574-BF34-524966E8778C}"/>
              </a:ext>
            </a:extLst>
          </p:cNvPr>
          <p:cNvSpPr txBox="1">
            <a:spLocks/>
          </p:cNvSpPr>
          <p:nvPr userDrawn="1"/>
        </p:nvSpPr>
        <p:spPr>
          <a:xfrm>
            <a:off x="12915900" y="9534526"/>
            <a:ext cx="4114800" cy="547688"/>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rgbClr val="00365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F022E9B-D363-4FA2-B953-33912FEF5FF8}" type="slidenum">
              <a:rPr lang="en-ZA" smtClean="0"/>
              <a:pPr/>
              <a:t>‹#›</a:t>
            </a:fld>
            <a:endParaRPr lang="en-ZA"/>
          </a:p>
        </p:txBody>
      </p:sp>
      <p:sp>
        <p:nvSpPr>
          <p:cNvPr id="27" name="Slide Number Placeholder 2">
            <a:extLst>
              <a:ext uri="{FF2B5EF4-FFF2-40B4-BE49-F238E27FC236}">
                <a16:creationId xmlns:a16="http://schemas.microsoft.com/office/drawing/2014/main" id="{75AD8584-424E-4CD2-8137-3C9DA24A9873}"/>
              </a:ext>
            </a:extLst>
          </p:cNvPr>
          <p:cNvSpPr txBox="1">
            <a:spLocks/>
          </p:cNvSpPr>
          <p:nvPr userDrawn="1"/>
        </p:nvSpPr>
        <p:spPr>
          <a:xfrm>
            <a:off x="12915900" y="9534526"/>
            <a:ext cx="4114800" cy="547688"/>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rgbClr val="00365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F022E9B-D363-4FA2-B953-33912FEF5FF8}" type="slidenum">
              <a:rPr lang="en-ZA" smtClean="0"/>
              <a:pPr/>
              <a:t>‹#›</a:t>
            </a:fld>
            <a:endParaRPr lang="en-ZA"/>
          </a:p>
        </p:txBody>
      </p:sp>
      <p:sp>
        <p:nvSpPr>
          <p:cNvPr id="46" name="Text Placeholder 4">
            <a:extLst>
              <a:ext uri="{FF2B5EF4-FFF2-40B4-BE49-F238E27FC236}">
                <a16:creationId xmlns:a16="http://schemas.microsoft.com/office/drawing/2014/main" id="{F03B4075-D2DF-42AB-A74A-6F5A6EAA70A7}"/>
              </a:ext>
            </a:extLst>
          </p:cNvPr>
          <p:cNvSpPr>
            <a:spLocks noGrp="1"/>
          </p:cNvSpPr>
          <p:nvPr>
            <p:ph type="body" sz="quarter" idx="14" hasCustomPrompt="1"/>
          </p:nvPr>
        </p:nvSpPr>
        <p:spPr>
          <a:xfrm>
            <a:off x="1257300" y="2884639"/>
            <a:ext cx="15773400" cy="1229600"/>
          </a:xfrm>
        </p:spPr>
        <p:txBody>
          <a:bodyPr>
            <a:normAutofit/>
          </a:bodyPr>
          <a:lstStyle>
            <a:lvl1pPr marL="0" indent="0">
              <a:buNone/>
              <a:defRPr sz="3600">
                <a:solidFill>
                  <a:schemeClr val="tx2"/>
                </a:solidFill>
                <a:latin typeface="Arial" panose="020B0604020202020204" pitchFamily="34" charset="0"/>
                <a:cs typeface="Arial" panose="020B0604020202020204" pitchFamily="34" charset="0"/>
              </a:defRPr>
            </a:lvl1pPr>
          </a:lstStyle>
          <a:p>
            <a:pPr marL="45720" indent="0">
              <a:buNone/>
            </a:pPr>
            <a:r>
              <a:rPr lang="en-US" dirty="0"/>
              <a:t>What is the output of the following python code?</a:t>
            </a:r>
          </a:p>
        </p:txBody>
      </p:sp>
      <p:sp>
        <p:nvSpPr>
          <p:cNvPr id="17" name="Text Placeholder 19">
            <a:extLst>
              <a:ext uri="{FF2B5EF4-FFF2-40B4-BE49-F238E27FC236}">
                <a16:creationId xmlns:a16="http://schemas.microsoft.com/office/drawing/2014/main" id="{61AB2A98-63B3-41A0-8285-DACA4F67FE5F}"/>
              </a:ext>
            </a:extLst>
          </p:cNvPr>
          <p:cNvSpPr>
            <a:spLocks noGrp="1"/>
          </p:cNvSpPr>
          <p:nvPr>
            <p:ph type="body" sz="quarter" idx="11" hasCustomPrompt="1"/>
          </p:nvPr>
        </p:nvSpPr>
        <p:spPr>
          <a:xfrm>
            <a:off x="1257299" y="4719918"/>
            <a:ext cx="15773399" cy="4208929"/>
          </a:xfrm>
        </p:spPr>
        <p:txBody>
          <a:bodyPr>
            <a:normAutofit/>
          </a:bodyPr>
          <a:lstStyle>
            <a:lvl1pPr>
              <a:buFont typeface="游明朝" panose="02020400000000000000" pitchFamily="18" charset="-128"/>
              <a:buChar char="▪"/>
              <a:defRPr sz="3600">
                <a:latin typeface="Arial" panose="020B0604020202020204" pitchFamily="34" charset="0"/>
                <a:cs typeface="Arial" panose="020B0604020202020204" pitchFamily="34" charset="0"/>
              </a:defRPr>
            </a:lvl1pPr>
          </a:lstStyle>
          <a:p>
            <a:pPr marL="617220"/>
            <a:r>
              <a:rPr lang="en-ZA" dirty="0"/>
              <a:t>A - </a:t>
            </a:r>
            <a:r>
              <a:rPr lang="en-ZA" dirty="0">
                <a:latin typeface="Courier New" panose="02070309020205020404" pitchFamily="49" charset="0"/>
                <a:cs typeface="Courier New" panose="02070309020205020404" pitchFamily="49" charset="0"/>
              </a:rPr>
              <a:t>”_____________”</a:t>
            </a:r>
            <a:endParaRPr lang="en-ZA" dirty="0"/>
          </a:p>
          <a:p>
            <a:pPr marL="617220"/>
            <a:r>
              <a:rPr lang="en-ZA" sz="3600" dirty="0"/>
              <a:t>B - </a:t>
            </a:r>
            <a:r>
              <a:rPr lang="en-ZA" sz="3600" dirty="0">
                <a:latin typeface="Courier New" panose="02070309020205020404" pitchFamily="49" charset="0"/>
                <a:cs typeface="Courier New" panose="02070309020205020404" pitchFamily="49" charset="0"/>
              </a:rPr>
              <a:t>”</a:t>
            </a:r>
            <a:r>
              <a:rPr lang="en-ZA" dirty="0">
                <a:latin typeface="Courier New" panose="02070309020205020404" pitchFamily="49" charset="0"/>
                <a:cs typeface="Courier New" panose="02070309020205020404" pitchFamily="49" charset="0"/>
              </a:rPr>
              <a:t>_____________</a:t>
            </a:r>
            <a:r>
              <a:rPr lang="en-ZA" sz="3600" dirty="0">
                <a:latin typeface="Courier New" panose="02070309020205020404" pitchFamily="49" charset="0"/>
                <a:cs typeface="Courier New" panose="02070309020205020404" pitchFamily="49" charset="0"/>
              </a:rPr>
              <a:t>” </a:t>
            </a:r>
            <a:endParaRPr lang="en-ZA" sz="3600" dirty="0"/>
          </a:p>
          <a:p>
            <a:pPr marL="617220"/>
            <a:r>
              <a:rPr lang="en-ZA" sz="3600" dirty="0"/>
              <a:t>C - </a:t>
            </a:r>
            <a:r>
              <a:rPr lang="en-ZA" sz="3600" dirty="0">
                <a:latin typeface="Courier New" panose="02070309020205020404" pitchFamily="49" charset="0"/>
                <a:cs typeface="Courier New" panose="02070309020205020404" pitchFamily="49" charset="0"/>
              </a:rPr>
              <a:t>”</a:t>
            </a:r>
            <a:r>
              <a:rPr lang="en-ZA" dirty="0">
                <a:latin typeface="Courier New" panose="02070309020205020404" pitchFamily="49" charset="0"/>
                <a:cs typeface="Courier New" panose="02070309020205020404" pitchFamily="49" charset="0"/>
              </a:rPr>
              <a:t>_____________</a:t>
            </a:r>
            <a:r>
              <a:rPr lang="en-ZA" sz="3600" dirty="0">
                <a:latin typeface="Courier New" panose="02070309020205020404" pitchFamily="49" charset="0"/>
                <a:cs typeface="Courier New" panose="02070309020205020404" pitchFamily="49" charset="0"/>
              </a:rPr>
              <a:t>” </a:t>
            </a:r>
            <a:endParaRPr lang="en-ZA" sz="3600" dirty="0"/>
          </a:p>
          <a:p>
            <a:pPr marL="617220"/>
            <a:r>
              <a:rPr lang="en-ZA" dirty="0"/>
              <a:t>D - </a:t>
            </a:r>
            <a:r>
              <a:rPr lang="en-ZA" dirty="0">
                <a:latin typeface="Courier New" panose="02070309020205020404" pitchFamily="49" charset="0"/>
                <a:cs typeface="Courier New" panose="02070309020205020404" pitchFamily="49" charset="0"/>
              </a:rPr>
              <a:t>”_____________</a:t>
            </a:r>
            <a:r>
              <a:rPr lang="en-ZA" sz="3600" dirty="0">
                <a:latin typeface="Courier New" panose="02070309020205020404" pitchFamily="49" charset="0"/>
                <a:cs typeface="Courier New" panose="02070309020205020404" pitchFamily="49" charset="0"/>
              </a:rPr>
              <a:t>” </a:t>
            </a:r>
            <a:endParaRPr lang="en-ZA" sz="3600" dirty="0"/>
          </a:p>
        </p:txBody>
      </p:sp>
      <p:sp>
        <p:nvSpPr>
          <p:cNvPr id="11" name="Rectangle 10">
            <a:extLst>
              <a:ext uri="{FF2B5EF4-FFF2-40B4-BE49-F238E27FC236}">
                <a16:creationId xmlns:a16="http://schemas.microsoft.com/office/drawing/2014/main" id="{07E9CC03-0DCA-46C1-929C-7184BC3DCA2C}"/>
              </a:ext>
            </a:extLst>
          </p:cNvPr>
          <p:cNvSpPr/>
          <p:nvPr userDrawn="1"/>
        </p:nvSpPr>
        <p:spPr>
          <a:xfrm>
            <a:off x="0" y="2218039"/>
            <a:ext cx="15201900" cy="216000"/>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ZA"/>
          </a:p>
        </p:txBody>
      </p:sp>
      <p:sp>
        <p:nvSpPr>
          <p:cNvPr id="12" name="Rectangle 11">
            <a:extLst>
              <a:ext uri="{FF2B5EF4-FFF2-40B4-BE49-F238E27FC236}">
                <a16:creationId xmlns:a16="http://schemas.microsoft.com/office/drawing/2014/main" id="{E70B26E8-75D0-482B-B5F7-4FA5D11F57E3}"/>
              </a:ext>
            </a:extLst>
          </p:cNvPr>
          <p:cNvSpPr/>
          <p:nvPr userDrawn="1"/>
        </p:nvSpPr>
        <p:spPr>
          <a:xfrm>
            <a:off x="15280792" y="2218039"/>
            <a:ext cx="1749908" cy="216000"/>
          </a:xfrm>
          <a:prstGeom prst="rect">
            <a:avLst/>
          </a:prstGeom>
          <a:solidFill>
            <a:srgbClr val="00365F"/>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7474805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Layout">
  <p:cSld name="Title and Content Layout">
    <p:spTree>
      <p:nvGrpSpPr>
        <p:cNvPr id="1" name="Shape 46"/>
        <p:cNvGrpSpPr/>
        <p:nvPr/>
      </p:nvGrpSpPr>
      <p:grpSpPr>
        <a:xfrm>
          <a:off x="0" y="0"/>
          <a:ext cx="0" cy="0"/>
          <a:chOff x="0" y="0"/>
          <a:chExt cx="0" cy="0"/>
        </a:xfrm>
      </p:grpSpPr>
      <p:sp>
        <p:nvSpPr>
          <p:cNvPr id="47" name="Google Shape;47;p49"/>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00365F"/>
              </a:buClr>
              <a:buSzPts val="6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4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
        <p:nvSpPr>
          <p:cNvPr id="49" name="Google Shape;49;p49"/>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lvl1pPr marL="457200" lvl="0" indent="-495300" algn="l">
              <a:lnSpc>
                <a:spcPct val="90000"/>
              </a:lnSpc>
              <a:spcBef>
                <a:spcPts val="1500"/>
              </a:spcBef>
              <a:spcAft>
                <a:spcPts val="0"/>
              </a:spcAft>
              <a:buSzPts val="4200"/>
              <a:buFont typeface="Arial"/>
              <a:buChar char="▪"/>
              <a:defRPr>
                <a:latin typeface="Arial"/>
                <a:ea typeface="Arial"/>
                <a:cs typeface="Arial"/>
                <a:sym typeface="Arial"/>
              </a:defRPr>
            </a:lvl1pPr>
            <a:lvl2pPr marL="914400" lvl="1" indent="-457200" algn="l">
              <a:lnSpc>
                <a:spcPct val="90000"/>
              </a:lnSpc>
              <a:spcBef>
                <a:spcPts val="750"/>
              </a:spcBef>
              <a:spcAft>
                <a:spcPts val="0"/>
              </a:spcAft>
              <a:buSzPts val="3600"/>
              <a:buFont typeface="Arial"/>
              <a:buChar char="▪"/>
              <a:defRPr>
                <a:latin typeface="Arial"/>
                <a:ea typeface="Arial"/>
                <a:cs typeface="Arial"/>
                <a:sym typeface="Arial"/>
              </a:defRPr>
            </a:lvl2pPr>
            <a:lvl3pPr marL="1371600" lvl="2" indent="-419100" algn="l">
              <a:lnSpc>
                <a:spcPct val="90000"/>
              </a:lnSpc>
              <a:spcBef>
                <a:spcPts val="750"/>
              </a:spcBef>
              <a:spcAft>
                <a:spcPts val="0"/>
              </a:spcAft>
              <a:buClr>
                <a:schemeClr val="accent3"/>
              </a:buClr>
              <a:buSzPts val="3000"/>
              <a:buFont typeface="Arial"/>
              <a:buChar char="▪"/>
              <a:defRPr>
                <a:latin typeface="Arial"/>
                <a:ea typeface="Arial"/>
                <a:cs typeface="Arial"/>
                <a:sym typeface="Arial"/>
              </a:defRPr>
            </a:lvl3pPr>
            <a:lvl4pPr marL="1828800" lvl="3" indent="-400050" algn="l">
              <a:lnSpc>
                <a:spcPct val="90000"/>
              </a:lnSpc>
              <a:spcBef>
                <a:spcPts val="750"/>
              </a:spcBef>
              <a:spcAft>
                <a:spcPts val="0"/>
              </a:spcAft>
              <a:buClr>
                <a:schemeClr val="dk2"/>
              </a:buClr>
              <a:buSzPts val="2700"/>
              <a:buFont typeface="Arial"/>
              <a:buChar char="▪"/>
              <a:defRPr>
                <a:latin typeface="Arial"/>
                <a:ea typeface="Arial"/>
                <a:cs typeface="Arial"/>
                <a:sym typeface="Arial"/>
              </a:defRPr>
            </a:lvl4pPr>
            <a:lvl5pPr marL="2286000" lvl="4" indent="-400050" algn="l">
              <a:lnSpc>
                <a:spcPct val="90000"/>
              </a:lnSpc>
              <a:spcBef>
                <a:spcPts val="750"/>
              </a:spcBef>
              <a:spcAft>
                <a:spcPts val="0"/>
              </a:spcAft>
              <a:buClr>
                <a:schemeClr val="accent5"/>
              </a:buClr>
              <a:buSzPts val="2700"/>
              <a:buFont typeface="Arial"/>
              <a:buChar char="▪"/>
              <a:defRPr>
                <a:latin typeface="Arial"/>
                <a:ea typeface="Arial"/>
                <a:cs typeface="Arial"/>
                <a:sym typeface="Aria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50" name="Google Shape;50;p49"/>
          <p:cNvSpPr/>
          <p:nvPr/>
        </p:nvSpPr>
        <p:spPr>
          <a:xfrm>
            <a:off x="0" y="2218039"/>
            <a:ext cx="15201900" cy="216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51" name="Google Shape;51;p49"/>
          <p:cNvSpPr/>
          <p:nvPr/>
        </p:nvSpPr>
        <p:spPr>
          <a:xfrm>
            <a:off x="15280792" y="2218039"/>
            <a:ext cx="1749908" cy="216000"/>
          </a:xfrm>
          <a:prstGeom prst="rect">
            <a:avLst/>
          </a:prstGeom>
          <a:solidFill>
            <a:srgbClr val="00365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5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 name="Google Shape;54;p5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 name="Google Shape;55;p5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Z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Opening slide">
  <p:cSld name="1_Opening slide">
    <p:spTree>
      <p:nvGrpSpPr>
        <p:cNvPr id="1" name="Shape 56"/>
        <p:cNvGrpSpPr/>
        <p:nvPr/>
      </p:nvGrpSpPr>
      <p:grpSpPr>
        <a:xfrm>
          <a:off x="0" y="0"/>
          <a:ext cx="0" cy="0"/>
          <a:chOff x="0" y="0"/>
          <a:chExt cx="0" cy="0"/>
        </a:xfrm>
      </p:grpSpPr>
      <p:pic>
        <p:nvPicPr>
          <p:cNvPr id="57" name="Google Shape;57;p51"/>
          <p:cNvPicPr preferRelativeResize="0"/>
          <p:nvPr/>
        </p:nvPicPr>
        <p:blipFill rotWithShape="1">
          <a:blip r:embed="rId2">
            <a:alphaModFix/>
          </a:blip>
          <a:srcRect l="14975" t="7209" r="2429" b="10194"/>
          <a:stretch/>
        </p:blipFill>
        <p:spPr>
          <a:xfrm flipH="1">
            <a:off x="0" y="0"/>
            <a:ext cx="18288000" cy="10287000"/>
          </a:xfrm>
          <a:prstGeom prst="rect">
            <a:avLst/>
          </a:prstGeom>
          <a:noFill/>
          <a:ln>
            <a:noFill/>
          </a:ln>
        </p:spPr>
      </p:pic>
      <p:pic>
        <p:nvPicPr>
          <p:cNvPr id="58" name="Google Shape;58;p51" descr="A tree with white flowers in front of a building&#10;&#10;Description automatically generated with low confidence"/>
          <p:cNvPicPr preferRelativeResize="0"/>
          <p:nvPr/>
        </p:nvPicPr>
        <p:blipFill rotWithShape="1">
          <a:blip r:embed="rId3">
            <a:alphaModFix/>
          </a:blip>
          <a:srcRect t="9632" r="19264" b="9632"/>
          <a:stretch/>
        </p:blipFill>
        <p:spPr>
          <a:xfrm>
            <a:off x="-1" y="0"/>
            <a:ext cx="18288000" cy="10287000"/>
          </a:xfrm>
          <a:prstGeom prst="rect">
            <a:avLst/>
          </a:prstGeom>
          <a:noFill/>
          <a:ln>
            <a:noFill/>
          </a:ln>
        </p:spPr>
      </p:pic>
      <p:pic>
        <p:nvPicPr>
          <p:cNvPr id="59" name="Google Shape;59;p51"/>
          <p:cNvPicPr preferRelativeResize="0"/>
          <p:nvPr/>
        </p:nvPicPr>
        <p:blipFill rotWithShape="1">
          <a:blip r:embed="rId4">
            <a:alphaModFix/>
          </a:blip>
          <a:srcRect l="12112" t="35199" r="39948" b="16861"/>
          <a:stretch/>
        </p:blipFill>
        <p:spPr>
          <a:xfrm>
            <a:off x="0" y="0"/>
            <a:ext cx="18288000" cy="10287000"/>
          </a:xfrm>
          <a:prstGeom prst="rect">
            <a:avLst/>
          </a:prstGeom>
          <a:noFill/>
          <a:ln>
            <a:noFill/>
          </a:ln>
        </p:spPr>
      </p:pic>
      <p:pic>
        <p:nvPicPr>
          <p:cNvPr id="60" name="Google Shape;60;p51"/>
          <p:cNvPicPr preferRelativeResize="0"/>
          <p:nvPr/>
        </p:nvPicPr>
        <p:blipFill rotWithShape="1">
          <a:blip r:embed="rId5">
            <a:alphaModFix/>
          </a:blip>
          <a:srcRect b="15730"/>
          <a:stretch/>
        </p:blipFill>
        <p:spPr>
          <a:xfrm>
            <a:off x="-1" y="-22719"/>
            <a:ext cx="18288000" cy="10287001"/>
          </a:xfrm>
          <a:prstGeom prst="rect">
            <a:avLst/>
          </a:prstGeom>
          <a:noFill/>
          <a:ln>
            <a:noFill/>
          </a:ln>
        </p:spPr>
      </p:pic>
      <p:pic>
        <p:nvPicPr>
          <p:cNvPr id="61" name="Google Shape;61;p51" descr="Background pattern&#10;&#10;Description automatically generated"/>
          <p:cNvPicPr preferRelativeResize="0"/>
          <p:nvPr/>
        </p:nvPicPr>
        <p:blipFill rotWithShape="1">
          <a:blip r:embed="rId6">
            <a:alphaModFix/>
          </a:blip>
          <a:srcRect/>
          <a:stretch/>
        </p:blipFill>
        <p:spPr>
          <a:xfrm>
            <a:off x="-20320" y="20320"/>
            <a:ext cx="18288000" cy="10287000"/>
          </a:xfrm>
          <a:prstGeom prst="rect">
            <a:avLst/>
          </a:prstGeom>
          <a:noFill/>
          <a:ln>
            <a:noFill/>
          </a:ln>
        </p:spPr>
      </p:pic>
      <p:sp>
        <p:nvSpPr>
          <p:cNvPr id="62" name="Google Shape;62;p51"/>
          <p:cNvSpPr txBox="1">
            <a:spLocks noGrp="1"/>
          </p:cNvSpPr>
          <p:nvPr>
            <p:ph type="title"/>
          </p:nvPr>
        </p:nvSpPr>
        <p:spPr>
          <a:xfrm>
            <a:off x="952244" y="5440699"/>
            <a:ext cx="8282116" cy="231895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8000"/>
              <a:buFont typeface="Arial"/>
              <a:buNone/>
              <a:defRPr sz="8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grpSp>
        <p:nvGrpSpPr>
          <p:cNvPr id="63" name="Google Shape;63;p51"/>
          <p:cNvGrpSpPr/>
          <p:nvPr/>
        </p:nvGrpSpPr>
        <p:grpSpPr>
          <a:xfrm>
            <a:off x="12027790" y="8989875"/>
            <a:ext cx="5942067" cy="1094760"/>
            <a:chOff x="12041857" y="9214958"/>
            <a:chExt cx="5942067" cy="1094760"/>
          </a:xfrm>
        </p:grpSpPr>
        <p:pic>
          <p:nvPicPr>
            <p:cNvPr id="64" name="Google Shape;64;p51"/>
            <p:cNvPicPr preferRelativeResize="0"/>
            <p:nvPr/>
          </p:nvPicPr>
          <p:blipFill rotWithShape="1">
            <a:blip r:embed="rId7">
              <a:alphaModFix/>
            </a:blip>
            <a:srcRect l="15710"/>
            <a:stretch/>
          </p:blipFill>
          <p:spPr>
            <a:xfrm>
              <a:off x="12886900" y="9214958"/>
              <a:ext cx="5097024" cy="1094760"/>
            </a:xfrm>
            <a:prstGeom prst="rect">
              <a:avLst/>
            </a:prstGeom>
            <a:noFill/>
            <a:ln>
              <a:noFill/>
            </a:ln>
          </p:spPr>
        </p:pic>
        <p:pic>
          <p:nvPicPr>
            <p:cNvPr id="65" name="Google Shape;65;p51"/>
            <p:cNvPicPr preferRelativeResize="0"/>
            <p:nvPr/>
          </p:nvPicPr>
          <p:blipFill rotWithShape="1">
            <a:blip r:embed="rId8">
              <a:alphaModFix/>
            </a:blip>
            <a:srcRect r="85526"/>
            <a:stretch/>
          </p:blipFill>
          <p:spPr>
            <a:xfrm>
              <a:off x="12041857" y="9214958"/>
              <a:ext cx="845043" cy="1072042"/>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Picture in Picture slide">
  <p:cSld name="1_Picture in Picture slide">
    <p:spTree>
      <p:nvGrpSpPr>
        <p:cNvPr id="1" name="Shape 66"/>
        <p:cNvGrpSpPr/>
        <p:nvPr/>
      </p:nvGrpSpPr>
      <p:grpSpPr>
        <a:xfrm>
          <a:off x="0" y="0"/>
          <a:ext cx="0" cy="0"/>
          <a:chOff x="0" y="0"/>
          <a:chExt cx="0" cy="0"/>
        </a:xfrm>
      </p:grpSpPr>
      <p:sp>
        <p:nvSpPr>
          <p:cNvPr id="67" name="Google Shape;67;p52"/>
          <p:cNvSpPr/>
          <p:nvPr/>
        </p:nvSpPr>
        <p:spPr>
          <a:xfrm>
            <a:off x="-1" y="1"/>
            <a:ext cx="18288001" cy="10287000"/>
          </a:xfrm>
          <a:prstGeom prst="rect">
            <a:avLst/>
          </a:prstGeom>
          <a:solidFill>
            <a:schemeClr val="accent1"/>
          </a:solidFill>
          <a:ln w="12700" cap="flat" cmpd="sng">
            <a:solidFill>
              <a:srgbClr val="0027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8" name="Google Shape;68;p52"/>
          <p:cNvSpPr/>
          <p:nvPr/>
        </p:nvSpPr>
        <p:spPr>
          <a:xfrm rot="10800000" flipH="1">
            <a:off x="0" y="-6"/>
            <a:ext cx="18288001" cy="287599"/>
          </a:xfrm>
          <a:prstGeom prst="rect">
            <a:avLst/>
          </a:prstGeom>
          <a:solidFill>
            <a:srgbClr val="D95F29"/>
          </a:solidFill>
          <a:ln w="12700" cap="flat" cmpd="sng">
            <a:solidFill>
              <a:srgbClr val="0027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69" name="Google Shape;69;p52"/>
          <p:cNvSpPr/>
          <p:nvPr/>
        </p:nvSpPr>
        <p:spPr>
          <a:xfrm rot="10800000" flipH="1">
            <a:off x="-2" y="9999401"/>
            <a:ext cx="18288001" cy="287599"/>
          </a:xfrm>
          <a:prstGeom prst="rect">
            <a:avLst/>
          </a:prstGeom>
          <a:solidFill>
            <a:schemeClr val="lt1"/>
          </a:solidFill>
          <a:ln w="12700" cap="flat" cmpd="sng">
            <a:solidFill>
              <a:srgbClr val="0027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0" name="Google Shape;70;p52"/>
          <p:cNvSpPr txBox="1">
            <a:spLocks noGrp="1"/>
          </p:cNvSpPr>
          <p:nvPr>
            <p:ph type="title"/>
          </p:nvPr>
        </p:nvSpPr>
        <p:spPr>
          <a:xfrm>
            <a:off x="966577" y="1683581"/>
            <a:ext cx="9253657" cy="420975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8000"/>
              <a:buFont typeface="Arial"/>
              <a:buNone/>
              <a:defRPr sz="8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71" name="Google Shape;71;p52" descr="A picture containing text, clipart&#10;&#10;Description automatically generated"/>
          <p:cNvPicPr preferRelativeResize="0"/>
          <p:nvPr/>
        </p:nvPicPr>
        <p:blipFill rotWithShape="1">
          <a:blip r:embed="rId2">
            <a:alphaModFix/>
          </a:blip>
          <a:srcRect/>
          <a:stretch/>
        </p:blipFill>
        <p:spPr>
          <a:xfrm>
            <a:off x="12518431" y="615424"/>
            <a:ext cx="5607399" cy="850874"/>
          </a:xfrm>
          <a:prstGeom prst="rect">
            <a:avLst/>
          </a:prstGeom>
          <a:noFill/>
          <a:ln>
            <a:noFill/>
          </a:ln>
        </p:spPr>
      </p:pic>
      <p:sp>
        <p:nvSpPr>
          <p:cNvPr id="72" name="Google Shape;72;p52"/>
          <p:cNvSpPr txBox="1">
            <a:spLocks noGrp="1"/>
          </p:cNvSpPr>
          <p:nvPr>
            <p:ph type="body" idx="1"/>
          </p:nvPr>
        </p:nvSpPr>
        <p:spPr>
          <a:xfrm>
            <a:off x="5095137" y="7737604"/>
            <a:ext cx="7423294" cy="46113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SzPts val="3600"/>
              <a:buNone/>
              <a:defRPr sz="3600">
                <a:solidFill>
                  <a:schemeClr val="lt1"/>
                </a:solidFill>
                <a:latin typeface="Arial"/>
                <a:ea typeface="Arial"/>
                <a:cs typeface="Arial"/>
                <a:sym typeface="Arial"/>
              </a:defRPr>
            </a:lvl1pPr>
            <a:lvl2pPr marL="914400" lvl="1" indent="-228600" algn="l">
              <a:lnSpc>
                <a:spcPct val="90000"/>
              </a:lnSpc>
              <a:spcBef>
                <a:spcPts val="750"/>
              </a:spcBef>
              <a:spcAft>
                <a:spcPts val="0"/>
              </a:spcAft>
              <a:buSzPts val="3600"/>
              <a:buNone/>
              <a:defRPr>
                <a:solidFill>
                  <a:schemeClr val="lt1"/>
                </a:solidFill>
              </a:defRPr>
            </a:lvl2pPr>
            <a:lvl3pPr marL="1371600" lvl="2" indent="-228600" algn="l">
              <a:lnSpc>
                <a:spcPct val="90000"/>
              </a:lnSpc>
              <a:spcBef>
                <a:spcPts val="750"/>
              </a:spcBef>
              <a:spcAft>
                <a:spcPts val="0"/>
              </a:spcAft>
              <a:buSzPts val="3000"/>
              <a:buNone/>
              <a:defRPr>
                <a:solidFill>
                  <a:schemeClr val="lt1"/>
                </a:solidFill>
              </a:defRPr>
            </a:lvl3pPr>
            <a:lvl4pPr marL="1828800" lvl="3" indent="-228600" algn="l">
              <a:lnSpc>
                <a:spcPct val="90000"/>
              </a:lnSpc>
              <a:spcBef>
                <a:spcPts val="750"/>
              </a:spcBef>
              <a:spcAft>
                <a:spcPts val="0"/>
              </a:spcAft>
              <a:buSzPts val="2700"/>
              <a:buNone/>
              <a:defRPr>
                <a:solidFill>
                  <a:schemeClr val="lt1"/>
                </a:solidFill>
              </a:defRPr>
            </a:lvl4pPr>
            <a:lvl5pPr marL="2286000" lvl="4" indent="-228600" algn="l">
              <a:lnSpc>
                <a:spcPct val="90000"/>
              </a:lnSpc>
              <a:spcBef>
                <a:spcPts val="750"/>
              </a:spcBef>
              <a:spcAft>
                <a:spcPts val="0"/>
              </a:spcAft>
              <a:buSzPts val="2700"/>
              <a:buNone/>
              <a:defRPr>
                <a:solidFill>
                  <a:schemeClr val="lt1"/>
                </a:solidFil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73" name="Google Shape;73;p52"/>
          <p:cNvSpPr txBox="1">
            <a:spLocks noGrp="1"/>
          </p:cNvSpPr>
          <p:nvPr>
            <p:ph type="body" idx="2"/>
          </p:nvPr>
        </p:nvSpPr>
        <p:spPr>
          <a:xfrm>
            <a:off x="5095137" y="8232366"/>
            <a:ext cx="7423294" cy="46113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SzPts val="3600"/>
              <a:buNone/>
              <a:defRPr sz="3600">
                <a:solidFill>
                  <a:schemeClr val="lt1"/>
                </a:solidFill>
                <a:latin typeface="Arial"/>
                <a:ea typeface="Arial"/>
                <a:cs typeface="Arial"/>
                <a:sym typeface="Arial"/>
              </a:defRPr>
            </a:lvl1pPr>
            <a:lvl2pPr marL="914400" lvl="1" indent="-228600" algn="l">
              <a:lnSpc>
                <a:spcPct val="90000"/>
              </a:lnSpc>
              <a:spcBef>
                <a:spcPts val="750"/>
              </a:spcBef>
              <a:spcAft>
                <a:spcPts val="0"/>
              </a:spcAft>
              <a:buSzPts val="3600"/>
              <a:buNone/>
              <a:defRPr>
                <a:solidFill>
                  <a:schemeClr val="lt1"/>
                </a:solidFill>
              </a:defRPr>
            </a:lvl2pPr>
            <a:lvl3pPr marL="1371600" lvl="2" indent="-228600" algn="l">
              <a:lnSpc>
                <a:spcPct val="90000"/>
              </a:lnSpc>
              <a:spcBef>
                <a:spcPts val="750"/>
              </a:spcBef>
              <a:spcAft>
                <a:spcPts val="0"/>
              </a:spcAft>
              <a:buSzPts val="3000"/>
              <a:buNone/>
              <a:defRPr>
                <a:solidFill>
                  <a:schemeClr val="lt1"/>
                </a:solidFill>
              </a:defRPr>
            </a:lvl3pPr>
            <a:lvl4pPr marL="1828800" lvl="3" indent="-228600" algn="l">
              <a:lnSpc>
                <a:spcPct val="90000"/>
              </a:lnSpc>
              <a:spcBef>
                <a:spcPts val="750"/>
              </a:spcBef>
              <a:spcAft>
                <a:spcPts val="0"/>
              </a:spcAft>
              <a:buSzPts val="2700"/>
              <a:buNone/>
              <a:defRPr>
                <a:solidFill>
                  <a:schemeClr val="lt1"/>
                </a:solidFill>
              </a:defRPr>
            </a:lvl4pPr>
            <a:lvl5pPr marL="2286000" lvl="4" indent="-228600" algn="l">
              <a:lnSpc>
                <a:spcPct val="90000"/>
              </a:lnSpc>
              <a:spcBef>
                <a:spcPts val="750"/>
              </a:spcBef>
              <a:spcAft>
                <a:spcPts val="0"/>
              </a:spcAft>
              <a:buSzPts val="2700"/>
              <a:buNone/>
              <a:defRPr>
                <a:solidFill>
                  <a:schemeClr val="lt1"/>
                </a:solidFil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74" name="Google Shape;74;p52"/>
          <p:cNvSpPr txBox="1">
            <a:spLocks noGrp="1"/>
          </p:cNvSpPr>
          <p:nvPr>
            <p:ph type="body" idx="3"/>
          </p:nvPr>
        </p:nvSpPr>
        <p:spPr>
          <a:xfrm>
            <a:off x="5095137" y="8727128"/>
            <a:ext cx="7423294" cy="46113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SzPts val="3600"/>
              <a:buNone/>
              <a:defRPr sz="3600">
                <a:solidFill>
                  <a:schemeClr val="lt1"/>
                </a:solidFill>
                <a:latin typeface="Arial"/>
                <a:ea typeface="Arial"/>
                <a:cs typeface="Arial"/>
                <a:sym typeface="Arial"/>
              </a:defRPr>
            </a:lvl1pPr>
            <a:lvl2pPr marL="914400" lvl="1" indent="-228600" algn="l">
              <a:lnSpc>
                <a:spcPct val="90000"/>
              </a:lnSpc>
              <a:spcBef>
                <a:spcPts val="750"/>
              </a:spcBef>
              <a:spcAft>
                <a:spcPts val="0"/>
              </a:spcAft>
              <a:buSzPts val="3600"/>
              <a:buNone/>
              <a:defRPr>
                <a:solidFill>
                  <a:schemeClr val="lt1"/>
                </a:solidFill>
              </a:defRPr>
            </a:lvl2pPr>
            <a:lvl3pPr marL="1371600" lvl="2" indent="-228600" algn="l">
              <a:lnSpc>
                <a:spcPct val="90000"/>
              </a:lnSpc>
              <a:spcBef>
                <a:spcPts val="750"/>
              </a:spcBef>
              <a:spcAft>
                <a:spcPts val="0"/>
              </a:spcAft>
              <a:buSzPts val="3000"/>
              <a:buNone/>
              <a:defRPr>
                <a:solidFill>
                  <a:schemeClr val="lt1"/>
                </a:solidFill>
              </a:defRPr>
            </a:lvl3pPr>
            <a:lvl4pPr marL="1828800" lvl="3" indent="-228600" algn="l">
              <a:lnSpc>
                <a:spcPct val="90000"/>
              </a:lnSpc>
              <a:spcBef>
                <a:spcPts val="750"/>
              </a:spcBef>
              <a:spcAft>
                <a:spcPts val="0"/>
              </a:spcAft>
              <a:buSzPts val="2700"/>
              <a:buNone/>
              <a:defRPr>
                <a:solidFill>
                  <a:schemeClr val="lt1"/>
                </a:solidFill>
              </a:defRPr>
            </a:lvl4pPr>
            <a:lvl5pPr marL="2286000" lvl="4" indent="-228600" algn="l">
              <a:lnSpc>
                <a:spcPct val="90000"/>
              </a:lnSpc>
              <a:spcBef>
                <a:spcPts val="750"/>
              </a:spcBef>
              <a:spcAft>
                <a:spcPts val="0"/>
              </a:spcAft>
              <a:buSzPts val="2700"/>
              <a:buNone/>
              <a:defRPr>
                <a:solidFill>
                  <a:schemeClr val="lt1"/>
                </a:solidFil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75" name="Google Shape;75;p52"/>
          <p:cNvSpPr txBox="1">
            <a:spLocks noGrp="1"/>
          </p:cNvSpPr>
          <p:nvPr>
            <p:ph type="body" idx="4"/>
          </p:nvPr>
        </p:nvSpPr>
        <p:spPr>
          <a:xfrm>
            <a:off x="5095137" y="9221890"/>
            <a:ext cx="7423294" cy="516157"/>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SzPts val="3600"/>
              <a:buNone/>
              <a:defRPr sz="3600">
                <a:solidFill>
                  <a:schemeClr val="lt1"/>
                </a:solidFill>
                <a:latin typeface="Arial"/>
                <a:ea typeface="Arial"/>
                <a:cs typeface="Arial"/>
                <a:sym typeface="Arial"/>
              </a:defRPr>
            </a:lvl1pPr>
            <a:lvl2pPr marL="914400" lvl="1" indent="-228600" algn="l">
              <a:lnSpc>
                <a:spcPct val="90000"/>
              </a:lnSpc>
              <a:spcBef>
                <a:spcPts val="750"/>
              </a:spcBef>
              <a:spcAft>
                <a:spcPts val="0"/>
              </a:spcAft>
              <a:buSzPts val="3600"/>
              <a:buNone/>
              <a:defRPr>
                <a:solidFill>
                  <a:schemeClr val="lt1"/>
                </a:solidFill>
              </a:defRPr>
            </a:lvl2pPr>
            <a:lvl3pPr marL="1371600" lvl="2" indent="-228600" algn="l">
              <a:lnSpc>
                <a:spcPct val="90000"/>
              </a:lnSpc>
              <a:spcBef>
                <a:spcPts val="750"/>
              </a:spcBef>
              <a:spcAft>
                <a:spcPts val="0"/>
              </a:spcAft>
              <a:buSzPts val="3000"/>
              <a:buNone/>
              <a:defRPr>
                <a:solidFill>
                  <a:schemeClr val="lt1"/>
                </a:solidFill>
              </a:defRPr>
            </a:lvl3pPr>
            <a:lvl4pPr marL="1828800" lvl="3" indent="-228600" algn="l">
              <a:lnSpc>
                <a:spcPct val="90000"/>
              </a:lnSpc>
              <a:spcBef>
                <a:spcPts val="750"/>
              </a:spcBef>
              <a:spcAft>
                <a:spcPts val="0"/>
              </a:spcAft>
              <a:buSzPts val="2700"/>
              <a:buNone/>
              <a:defRPr>
                <a:solidFill>
                  <a:schemeClr val="lt1"/>
                </a:solidFill>
              </a:defRPr>
            </a:lvl4pPr>
            <a:lvl5pPr marL="2286000" lvl="4" indent="-228600" algn="l">
              <a:lnSpc>
                <a:spcPct val="90000"/>
              </a:lnSpc>
              <a:spcBef>
                <a:spcPts val="750"/>
              </a:spcBef>
              <a:spcAft>
                <a:spcPts val="0"/>
              </a:spcAft>
              <a:buSzPts val="2700"/>
              <a:buNone/>
              <a:defRPr>
                <a:solidFill>
                  <a:schemeClr val="lt1"/>
                </a:solidFil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76" name="Google Shape;76;p52"/>
          <p:cNvSpPr>
            <a:spLocks noGrp="1"/>
          </p:cNvSpPr>
          <p:nvPr>
            <p:ph type="media" idx="5"/>
          </p:nvPr>
        </p:nvSpPr>
        <p:spPr>
          <a:xfrm>
            <a:off x="12694595" y="7271749"/>
            <a:ext cx="5593403" cy="2996601"/>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1500"/>
              </a:spcBef>
              <a:spcAft>
                <a:spcPts val="0"/>
              </a:spcAft>
              <a:buClr>
                <a:schemeClr val="accent2"/>
              </a:buClr>
              <a:buSzPts val="8000"/>
              <a:buFont typeface="Arial"/>
              <a:buNone/>
              <a:defRPr sz="8000" b="0" i="0" u="none" strike="noStrike" cap="none">
                <a:solidFill>
                  <a:schemeClr val="lt1"/>
                </a:solidFill>
                <a:latin typeface="Arial"/>
                <a:ea typeface="Arial"/>
                <a:cs typeface="Arial"/>
                <a:sym typeface="Arial"/>
              </a:defRPr>
            </a:lvl1pPr>
            <a:lvl2pPr marR="0" lvl="1" algn="l" rtl="0">
              <a:lnSpc>
                <a:spcPct val="90000"/>
              </a:lnSpc>
              <a:spcBef>
                <a:spcPts val="750"/>
              </a:spcBef>
              <a:spcAft>
                <a:spcPts val="0"/>
              </a:spcAft>
              <a:buClr>
                <a:schemeClr val="accent1"/>
              </a:buClr>
              <a:buSzPts val="3600"/>
              <a:buFont typeface="Arial"/>
              <a:buChar char="▪"/>
              <a:defRPr sz="3600" b="0" i="0" u="none" strike="noStrike" cap="none">
                <a:solidFill>
                  <a:srgbClr val="171717"/>
                </a:solidFill>
                <a:latin typeface="Arial"/>
                <a:ea typeface="Arial"/>
                <a:cs typeface="Arial"/>
                <a:sym typeface="Arial"/>
              </a:defRPr>
            </a:lvl2pPr>
            <a:lvl3pPr marR="0" lvl="2" algn="l" rtl="0">
              <a:lnSpc>
                <a:spcPct val="90000"/>
              </a:lnSpc>
              <a:spcBef>
                <a:spcPts val="750"/>
              </a:spcBef>
              <a:spcAft>
                <a:spcPts val="0"/>
              </a:spcAft>
              <a:buClr>
                <a:schemeClr val="accent3"/>
              </a:buClr>
              <a:buSzPts val="3000"/>
              <a:buFont typeface="Arial"/>
              <a:buChar char="▪"/>
              <a:defRPr sz="3000" b="0" i="0" u="none" strike="noStrike" cap="none">
                <a:solidFill>
                  <a:srgbClr val="171717"/>
                </a:solidFill>
                <a:latin typeface="Arial"/>
                <a:ea typeface="Arial"/>
                <a:cs typeface="Arial"/>
                <a:sym typeface="Arial"/>
              </a:defRPr>
            </a:lvl3pPr>
            <a:lvl4pPr marR="0" lvl="3" algn="l" rtl="0">
              <a:lnSpc>
                <a:spcPct val="90000"/>
              </a:lnSpc>
              <a:spcBef>
                <a:spcPts val="750"/>
              </a:spcBef>
              <a:spcAft>
                <a:spcPts val="0"/>
              </a:spcAft>
              <a:buClr>
                <a:schemeClr val="accent5"/>
              </a:buClr>
              <a:buSzPts val="2700"/>
              <a:buFont typeface="Arial"/>
              <a:buChar char="▪"/>
              <a:defRPr sz="2700" b="0" i="0" u="none" strike="noStrike" cap="none">
                <a:solidFill>
                  <a:srgbClr val="171717"/>
                </a:solidFill>
                <a:latin typeface="Arial"/>
                <a:ea typeface="Arial"/>
                <a:cs typeface="Arial"/>
                <a:sym typeface="Arial"/>
              </a:defRPr>
            </a:lvl4pPr>
            <a:lvl5pPr marR="0" lvl="4" algn="l" rtl="0">
              <a:lnSpc>
                <a:spcPct val="90000"/>
              </a:lnSpc>
              <a:spcBef>
                <a:spcPts val="750"/>
              </a:spcBef>
              <a:spcAft>
                <a:spcPts val="0"/>
              </a:spcAft>
              <a:buClr>
                <a:schemeClr val="accent4"/>
              </a:buClr>
              <a:buSzPts val="2700"/>
              <a:buFont typeface="Arial"/>
              <a:buChar char="▪"/>
              <a:defRPr sz="2700" b="0" i="0" u="none" strike="noStrike" cap="none">
                <a:solidFill>
                  <a:srgbClr val="171717"/>
                </a:solidFill>
                <a:latin typeface="Arial"/>
                <a:ea typeface="Arial"/>
                <a:cs typeface="Arial"/>
                <a:sym typeface="Arial"/>
              </a:defRPr>
            </a:lvl5pPr>
            <a:lvl6pPr marR="0" lvl="5"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R="0" lvl="6"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R="0" lvl="7"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R="0" lvl="8"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grpSp>
        <p:nvGrpSpPr>
          <p:cNvPr id="77" name="Google Shape;77;p52"/>
          <p:cNvGrpSpPr/>
          <p:nvPr/>
        </p:nvGrpSpPr>
        <p:grpSpPr>
          <a:xfrm>
            <a:off x="12345931" y="1548178"/>
            <a:ext cx="5942067" cy="1094760"/>
            <a:chOff x="12041857" y="9214958"/>
            <a:chExt cx="5942067" cy="1094760"/>
          </a:xfrm>
        </p:grpSpPr>
        <p:pic>
          <p:nvPicPr>
            <p:cNvPr id="78" name="Google Shape;78;p52"/>
            <p:cNvPicPr preferRelativeResize="0"/>
            <p:nvPr/>
          </p:nvPicPr>
          <p:blipFill rotWithShape="1">
            <a:blip r:embed="rId3">
              <a:alphaModFix/>
            </a:blip>
            <a:srcRect l="15710"/>
            <a:stretch/>
          </p:blipFill>
          <p:spPr>
            <a:xfrm>
              <a:off x="12886900" y="9214958"/>
              <a:ext cx="5097024" cy="1094760"/>
            </a:xfrm>
            <a:prstGeom prst="rect">
              <a:avLst/>
            </a:prstGeom>
            <a:noFill/>
            <a:ln>
              <a:noFill/>
            </a:ln>
          </p:spPr>
        </p:pic>
        <p:pic>
          <p:nvPicPr>
            <p:cNvPr id="79" name="Google Shape;79;p52"/>
            <p:cNvPicPr preferRelativeResize="0"/>
            <p:nvPr/>
          </p:nvPicPr>
          <p:blipFill rotWithShape="1">
            <a:blip r:embed="rId4">
              <a:alphaModFix/>
            </a:blip>
            <a:srcRect r="85526"/>
            <a:stretch/>
          </p:blipFill>
          <p:spPr>
            <a:xfrm>
              <a:off x="12041857" y="9214958"/>
              <a:ext cx="845043" cy="1072042"/>
            </a:xfrm>
            <a:prstGeom prst="rect">
              <a:avLst/>
            </a:prstGeom>
            <a:noFill/>
            <a:ln>
              <a:noFill/>
            </a:ln>
          </p:spPr>
        </p:pic>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Picture in Picture slide">
  <p:cSld name="2_Picture in Picture slide">
    <p:spTree>
      <p:nvGrpSpPr>
        <p:cNvPr id="1" name="Shape 80"/>
        <p:cNvGrpSpPr/>
        <p:nvPr/>
      </p:nvGrpSpPr>
      <p:grpSpPr>
        <a:xfrm>
          <a:off x="0" y="0"/>
          <a:ext cx="0" cy="0"/>
          <a:chOff x="0" y="0"/>
          <a:chExt cx="0" cy="0"/>
        </a:xfrm>
      </p:grpSpPr>
      <p:sp>
        <p:nvSpPr>
          <p:cNvPr id="81" name="Google Shape;81;p53"/>
          <p:cNvSpPr/>
          <p:nvPr/>
        </p:nvSpPr>
        <p:spPr>
          <a:xfrm>
            <a:off x="-1" y="1"/>
            <a:ext cx="18288001" cy="10287000"/>
          </a:xfrm>
          <a:prstGeom prst="rect">
            <a:avLst/>
          </a:prstGeom>
          <a:solidFill>
            <a:schemeClr val="accent1"/>
          </a:solidFill>
          <a:ln w="12700" cap="flat" cmpd="sng">
            <a:solidFill>
              <a:srgbClr val="0027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2" name="Google Shape;82;p53"/>
          <p:cNvSpPr/>
          <p:nvPr/>
        </p:nvSpPr>
        <p:spPr>
          <a:xfrm rot="10800000" flipH="1">
            <a:off x="0" y="-6"/>
            <a:ext cx="18288001" cy="287599"/>
          </a:xfrm>
          <a:prstGeom prst="rect">
            <a:avLst/>
          </a:prstGeom>
          <a:solidFill>
            <a:srgbClr val="D95F29"/>
          </a:solidFill>
          <a:ln w="12700" cap="flat" cmpd="sng">
            <a:solidFill>
              <a:srgbClr val="0027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3" name="Google Shape;83;p53"/>
          <p:cNvSpPr/>
          <p:nvPr/>
        </p:nvSpPr>
        <p:spPr>
          <a:xfrm rot="10800000" flipH="1">
            <a:off x="-2" y="9999401"/>
            <a:ext cx="18288001" cy="287599"/>
          </a:xfrm>
          <a:prstGeom prst="rect">
            <a:avLst/>
          </a:prstGeom>
          <a:solidFill>
            <a:schemeClr val="lt1"/>
          </a:solidFill>
          <a:ln w="12700" cap="flat" cmpd="sng">
            <a:solidFill>
              <a:srgbClr val="0027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84" name="Google Shape;84;p53"/>
          <p:cNvSpPr txBox="1">
            <a:spLocks noGrp="1"/>
          </p:cNvSpPr>
          <p:nvPr>
            <p:ph type="title"/>
          </p:nvPr>
        </p:nvSpPr>
        <p:spPr>
          <a:xfrm>
            <a:off x="2727673" y="2281822"/>
            <a:ext cx="12158222" cy="420975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lt1"/>
              </a:buClr>
              <a:buSzPts val="8000"/>
              <a:buFont typeface="Arial"/>
              <a:buNone/>
              <a:defRPr sz="8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85" name="Google Shape;85;p53" descr="A picture containing text, clipart&#10;&#10;Description automatically generated"/>
          <p:cNvPicPr preferRelativeResize="0"/>
          <p:nvPr/>
        </p:nvPicPr>
        <p:blipFill rotWithShape="1">
          <a:blip r:embed="rId2">
            <a:alphaModFix/>
          </a:blip>
          <a:srcRect/>
          <a:stretch/>
        </p:blipFill>
        <p:spPr>
          <a:xfrm>
            <a:off x="12035118" y="653861"/>
            <a:ext cx="5607399" cy="850874"/>
          </a:xfrm>
          <a:prstGeom prst="rect">
            <a:avLst/>
          </a:prstGeom>
          <a:noFill/>
          <a:ln>
            <a:noFill/>
          </a:ln>
        </p:spPr>
      </p:pic>
      <p:sp>
        <p:nvSpPr>
          <p:cNvPr id="86" name="Google Shape;86;p53"/>
          <p:cNvSpPr txBox="1">
            <a:spLocks noGrp="1"/>
          </p:cNvSpPr>
          <p:nvPr>
            <p:ph type="body" idx="1"/>
          </p:nvPr>
        </p:nvSpPr>
        <p:spPr>
          <a:xfrm>
            <a:off x="5095137" y="7737604"/>
            <a:ext cx="7423294" cy="46113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SzPts val="3600"/>
              <a:buNone/>
              <a:defRPr sz="3600">
                <a:solidFill>
                  <a:schemeClr val="lt1"/>
                </a:solidFill>
                <a:latin typeface="Arial"/>
                <a:ea typeface="Arial"/>
                <a:cs typeface="Arial"/>
                <a:sym typeface="Arial"/>
              </a:defRPr>
            </a:lvl1pPr>
            <a:lvl2pPr marL="914400" lvl="1" indent="-228600" algn="l">
              <a:lnSpc>
                <a:spcPct val="90000"/>
              </a:lnSpc>
              <a:spcBef>
                <a:spcPts val="750"/>
              </a:spcBef>
              <a:spcAft>
                <a:spcPts val="0"/>
              </a:spcAft>
              <a:buSzPts val="3600"/>
              <a:buNone/>
              <a:defRPr>
                <a:solidFill>
                  <a:schemeClr val="lt1"/>
                </a:solidFill>
              </a:defRPr>
            </a:lvl2pPr>
            <a:lvl3pPr marL="1371600" lvl="2" indent="-228600" algn="l">
              <a:lnSpc>
                <a:spcPct val="90000"/>
              </a:lnSpc>
              <a:spcBef>
                <a:spcPts val="750"/>
              </a:spcBef>
              <a:spcAft>
                <a:spcPts val="0"/>
              </a:spcAft>
              <a:buSzPts val="3000"/>
              <a:buNone/>
              <a:defRPr>
                <a:solidFill>
                  <a:schemeClr val="lt1"/>
                </a:solidFill>
              </a:defRPr>
            </a:lvl3pPr>
            <a:lvl4pPr marL="1828800" lvl="3" indent="-228600" algn="l">
              <a:lnSpc>
                <a:spcPct val="90000"/>
              </a:lnSpc>
              <a:spcBef>
                <a:spcPts val="750"/>
              </a:spcBef>
              <a:spcAft>
                <a:spcPts val="0"/>
              </a:spcAft>
              <a:buSzPts val="2700"/>
              <a:buNone/>
              <a:defRPr>
                <a:solidFill>
                  <a:schemeClr val="lt1"/>
                </a:solidFill>
              </a:defRPr>
            </a:lvl4pPr>
            <a:lvl5pPr marL="2286000" lvl="4" indent="-228600" algn="l">
              <a:lnSpc>
                <a:spcPct val="90000"/>
              </a:lnSpc>
              <a:spcBef>
                <a:spcPts val="750"/>
              </a:spcBef>
              <a:spcAft>
                <a:spcPts val="0"/>
              </a:spcAft>
              <a:buSzPts val="2700"/>
              <a:buNone/>
              <a:defRPr>
                <a:solidFill>
                  <a:schemeClr val="lt1"/>
                </a:solidFil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87" name="Google Shape;87;p53"/>
          <p:cNvSpPr txBox="1">
            <a:spLocks noGrp="1"/>
          </p:cNvSpPr>
          <p:nvPr>
            <p:ph type="body" idx="2"/>
          </p:nvPr>
        </p:nvSpPr>
        <p:spPr>
          <a:xfrm>
            <a:off x="5095137" y="8232366"/>
            <a:ext cx="7423294" cy="46113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SzPts val="3600"/>
              <a:buNone/>
              <a:defRPr sz="3600">
                <a:solidFill>
                  <a:schemeClr val="lt1"/>
                </a:solidFill>
                <a:latin typeface="Arial"/>
                <a:ea typeface="Arial"/>
                <a:cs typeface="Arial"/>
                <a:sym typeface="Arial"/>
              </a:defRPr>
            </a:lvl1pPr>
            <a:lvl2pPr marL="914400" lvl="1" indent="-228600" algn="l">
              <a:lnSpc>
                <a:spcPct val="90000"/>
              </a:lnSpc>
              <a:spcBef>
                <a:spcPts val="750"/>
              </a:spcBef>
              <a:spcAft>
                <a:spcPts val="0"/>
              </a:spcAft>
              <a:buSzPts val="3600"/>
              <a:buNone/>
              <a:defRPr>
                <a:solidFill>
                  <a:schemeClr val="lt1"/>
                </a:solidFill>
              </a:defRPr>
            </a:lvl2pPr>
            <a:lvl3pPr marL="1371600" lvl="2" indent="-228600" algn="l">
              <a:lnSpc>
                <a:spcPct val="90000"/>
              </a:lnSpc>
              <a:spcBef>
                <a:spcPts val="750"/>
              </a:spcBef>
              <a:spcAft>
                <a:spcPts val="0"/>
              </a:spcAft>
              <a:buSzPts val="3000"/>
              <a:buNone/>
              <a:defRPr>
                <a:solidFill>
                  <a:schemeClr val="lt1"/>
                </a:solidFill>
              </a:defRPr>
            </a:lvl3pPr>
            <a:lvl4pPr marL="1828800" lvl="3" indent="-228600" algn="l">
              <a:lnSpc>
                <a:spcPct val="90000"/>
              </a:lnSpc>
              <a:spcBef>
                <a:spcPts val="750"/>
              </a:spcBef>
              <a:spcAft>
                <a:spcPts val="0"/>
              </a:spcAft>
              <a:buSzPts val="2700"/>
              <a:buNone/>
              <a:defRPr>
                <a:solidFill>
                  <a:schemeClr val="lt1"/>
                </a:solidFill>
              </a:defRPr>
            </a:lvl4pPr>
            <a:lvl5pPr marL="2286000" lvl="4" indent="-228600" algn="l">
              <a:lnSpc>
                <a:spcPct val="90000"/>
              </a:lnSpc>
              <a:spcBef>
                <a:spcPts val="750"/>
              </a:spcBef>
              <a:spcAft>
                <a:spcPts val="0"/>
              </a:spcAft>
              <a:buSzPts val="2700"/>
              <a:buNone/>
              <a:defRPr>
                <a:solidFill>
                  <a:schemeClr val="lt1"/>
                </a:solidFil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88" name="Google Shape;88;p53"/>
          <p:cNvSpPr txBox="1">
            <a:spLocks noGrp="1"/>
          </p:cNvSpPr>
          <p:nvPr>
            <p:ph type="body" idx="3"/>
          </p:nvPr>
        </p:nvSpPr>
        <p:spPr>
          <a:xfrm>
            <a:off x="5095137" y="8727128"/>
            <a:ext cx="7423294" cy="461136"/>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SzPts val="3600"/>
              <a:buNone/>
              <a:defRPr sz="3600">
                <a:solidFill>
                  <a:schemeClr val="lt1"/>
                </a:solidFill>
                <a:latin typeface="Arial"/>
                <a:ea typeface="Arial"/>
                <a:cs typeface="Arial"/>
                <a:sym typeface="Arial"/>
              </a:defRPr>
            </a:lvl1pPr>
            <a:lvl2pPr marL="914400" lvl="1" indent="-228600" algn="l">
              <a:lnSpc>
                <a:spcPct val="90000"/>
              </a:lnSpc>
              <a:spcBef>
                <a:spcPts val="750"/>
              </a:spcBef>
              <a:spcAft>
                <a:spcPts val="0"/>
              </a:spcAft>
              <a:buSzPts val="3600"/>
              <a:buNone/>
              <a:defRPr>
                <a:solidFill>
                  <a:schemeClr val="lt1"/>
                </a:solidFill>
              </a:defRPr>
            </a:lvl2pPr>
            <a:lvl3pPr marL="1371600" lvl="2" indent="-228600" algn="l">
              <a:lnSpc>
                <a:spcPct val="90000"/>
              </a:lnSpc>
              <a:spcBef>
                <a:spcPts val="750"/>
              </a:spcBef>
              <a:spcAft>
                <a:spcPts val="0"/>
              </a:spcAft>
              <a:buSzPts val="3000"/>
              <a:buNone/>
              <a:defRPr>
                <a:solidFill>
                  <a:schemeClr val="lt1"/>
                </a:solidFill>
              </a:defRPr>
            </a:lvl3pPr>
            <a:lvl4pPr marL="1828800" lvl="3" indent="-228600" algn="l">
              <a:lnSpc>
                <a:spcPct val="90000"/>
              </a:lnSpc>
              <a:spcBef>
                <a:spcPts val="750"/>
              </a:spcBef>
              <a:spcAft>
                <a:spcPts val="0"/>
              </a:spcAft>
              <a:buSzPts val="2700"/>
              <a:buNone/>
              <a:defRPr>
                <a:solidFill>
                  <a:schemeClr val="lt1"/>
                </a:solidFill>
              </a:defRPr>
            </a:lvl4pPr>
            <a:lvl5pPr marL="2286000" lvl="4" indent="-228600" algn="l">
              <a:lnSpc>
                <a:spcPct val="90000"/>
              </a:lnSpc>
              <a:spcBef>
                <a:spcPts val="750"/>
              </a:spcBef>
              <a:spcAft>
                <a:spcPts val="0"/>
              </a:spcAft>
              <a:buSzPts val="2700"/>
              <a:buNone/>
              <a:defRPr>
                <a:solidFill>
                  <a:schemeClr val="lt1"/>
                </a:solidFil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89" name="Google Shape;89;p53"/>
          <p:cNvSpPr txBox="1">
            <a:spLocks noGrp="1"/>
          </p:cNvSpPr>
          <p:nvPr>
            <p:ph type="body" idx="4"/>
          </p:nvPr>
        </p:nvSpPr>
        <p:spPr>
          <a:xfrm>
            <a:off x="5095137" y="9221890"/>
            <a:ext cx="7423294" cy="516157"/>
          </a:xfrm>
          <a:prstGeom prst="rect">
            <a:avLst/>
          </a:prstGeom>
          <a:noFill/>
          <a:ln>
            <a:noFill/>
          </a:ln>
        </p:spPr>
        <p:txBody>
          <a:bodyPr spcFirstLastPara="1" wrap="square" lIns="91425" tIns="45700" rIns="91425" bIns="45700" anchor="ctr" anchorCtr="0">
            <a:normAutofit/>
          </a:bodyPr>
          <a:lstStyle>
            <a:lvl1pPr marL="457200" lvl="0" indent="-228600" algn="r">
              <a:lnSpc>
                <a:spcPct val="90000"/>
              </a:lnSpc>
              <a:spcBef>
                <a:spcPts val="1500"/>
              </a:spcBef>
              <a:spcAft>
                <a:spcPts val="0"/>
              </a:spcAft>
              <a:buSzPts val="3600"/>
              <a:buNone/>
              <a:defRPr sz="3600">
                <a:solidFill>
                  <a:schemeClr val="lt1"/>
                </a:solidFill>
                <a:latin typeface="Arial"/>
                <a:ea typeface="Arial"/>
                <a:cs typeface="Arial"/>
                <a:sym typeface="Arial"/>
              </a:defRPr>
            </a:lvl1pPr>
            <a:lvl2pPr marL="914400" lvl="1" indent="-228600" algn="l">
              <a:lnSpc>
                <a:spcPct val="90000"/>
              </a:lnSpc>
              <a:spcBef>
                <a:spcPts val="750"/>
              </a:spcBef>
              <a:spcAft>
                <a:spcPts val="0"/>
              </a:spcAft>
              <a:buSzPts val="3600"/>
              <a:buNone/>
              <a:defRPr>
                <a:solidFill>
                  <a:schemeClr val="lt1"/>
                </a:solidFill>
              </a:defRPr>
            </a:lvl2pPr>
            <a:lvl3pPr marL="1371600" lvl="2" indent="-228600" algn="l">
              <a:lnSpc>
                <a:spcPct val="90000"/>
              </a:lnSpc>
              <a:spcBef>
                <a:spcPts val="750"/>
              </a:spcBef>
              <a:spcAft>
                <a:spcPts val="0"/>
              </a:spcAft>
              <a:buSzPts val="3000"/>
              <a:buNone/>
              <a:defRPr>
                <a:solidFill>
                  <a:schemeClr val="lt1"/>
                </a:solidFill>
              </a:defRPr>
            </a:lvl3pPr>
            <a:lvl4pPr marL="1828800" lvl="3" indent="-228600" algn="l">
              <a:lnSpc>
                <a:spcPct val="90000"/>
              </a:lnSpc>
              <a:spcBef>
                <a:spcPts val="750"/>
              </a:spcBef>
              <a:spcAft>
                <a:spcPts val="0"/>
              </a:spcAft>
              <a:buSzPts val="2700"/>
              <a:buNone/>
              <a:defRPr>
                <a:solidFill>
                  <a:schemeClr val="lt1"/>
                </a:solidFill>
              </a:defRPr>
            </a:lvl4pPr>
            <a:lvl5pPr marL="2286000" lvl="4" indent="-228600" algn="l">
              <a:lnSpc>
                <a:spcPct val="90000"/>
              </a:lnSpc>
              <a:spcBef>
                <a:spcPts val="750"/>
              </a:spcBef>
              <a:spcAft>
                <a:spcPts val="0"/>
              </a:spcAft>
              <a:buSzPts val="2700"/>
              <a:buNone/>
              <a:defRPr>
                <a:solidFill>
                  <a:schemeClr val="lt1"/>
                </a:solidFill>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90" name="Google Shape;90;p53"/>
          <p:cNvSpPr>
            <a:spLocks noGrp="1"/>
          </p:cNvSpPr>
          <p:nvPr>
            <p:ph type="media" idx="5"/>
          </p:nvPr>
        </p:nvSpPr>
        <p:spPr>
          <a:xfrm>
            <a:off x="12694595" y="7271749"/>
            <a:ext cx="5593403" cy="2996601"/>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1500"/>
              </a:spcBef>
              <a:spcAft>
                <a:spcPts val="0"/>
              </a:spcAft>
              <a:buClr>
                <a:schemeClr val="accent2"/>
              </a:buClr>
              <a:buSzPts val="8000"/>
              <a:buFont typeface="Arial"/>
              <a:buNone/>
              <a:defRPr sz="8000" b="0" i="0" u="none" strike="noStrike" cap="none">
                <a:solidFill>
                  <a:schemeClr val="lt1"/>
                </a:solidFill>
                <a:latin typeface="Arial"/>
                <a:ea typeface="Arial"/>
                <a:cs typeface="Arial"/>
                <a:sym typeface="Arial"/>
              </a:defRPr>
            </a:lvl1pPr>
            <a:lvl2pPr marR="0" lvl="1" algn="l" rtl="0">
              <a:lnSpc>
                <a:spcPct val="90000"/>
              </a:lnSpc>
              <a:spcBef>
                <a:spcPts val="750"/>
              </a:spcBef>
              <a:spcAft>
                <a:spcPts val="0"/>
              </a:spcAft>
              <a:buClr>
                <a:schemeClr val="accent1"/>
              </a:buClr>
              <a:buSzPts val="3600"/>
              <a:buFont typeface="Arial"/>
              <a:buChar char="▪"/>
              <a:defRPr sz="3600" b="0" i="0" u="none" strike="noStrike" cap="none">
                <a:solidFill>
                  <a:srgbClr val="171717"/>
                </a:solidFill>
                <a:latin typeface="Arial"/>
                <a:ea typeface="Arial"/>
                <a:cs typeface="Arial"/>
                <a:sym typeface="Arial"/>
              </a:defRPr>
            </a:lvl2pPr>
            <a:lvl3pPr marR="0" lvl="2" algn="l" rtl="0">
              <a:lnSpc>
                <a:spcPct val="90000"/>
              </a:lnSpc>
              <a:spcBef>
                <a:spcPts val="750"/>
              </a:spcBef>
              <a:spcAft>
                <a:spcPts val="0"/>
              </a:spcAft>
              <a:buClr>
                <a:schemeClr val="accent3"/>
              </a:buClr>
              <a:buSzPts val="3000"/>
              <a:buFont typeface="Arial"/>
              <a:buChar char="▪"/>
              <a:defRPr sz="3000" b="0" i="0" u="none" strike="noStrike" cap="none">
                <a:solidFill>
                  <a:srgbClr val="171717"/>
                </a:solidFill>
                <a:latin typeface="Arial"/>
                <a:ea typeface="Arial"/>
                <a:cs typeface="Arial"/>
                <a:sym typeface="Arial"/>
              </a:defRPr>
            </a:lvl3pPr>
            <a:lvl4pPr marR="0" lvl="3" algn="l" rtl="0">
              <a:lnSpc>
                <a:spcPct val="90000"/>
              </a:lnSpc>
              <a:spcBef>
                <a:spcPts val="750"/>
              </a:spcBef>
              <a:spcAft>
                <a:spcPts val="0"/>
              </a:spcAft>
              <a:buClr>
                <a:schemeClr val="accent5"/>
              </a:buClr>
              <a:buSzPts val="2700"/>
              <a:buFont typeface="Arial"/>
              <a:buChar char="▪"/>
              <a:defRPr sz="2700" b="0" i="0" u="none" strike="noStrike" cap="none">
                <a:solidFill>
                  <a:srgbClr val="171717"/>
                </a:solidFill>
                <a:latin typeface="Arial"/>
                <a:ea typeface="Arial"/>
                <a:cs typeface="Arial"/>
                <a:sym typeface="Arial"/>
              </a:defRPr>
            </a:lvl4pPr>
            <a:lvl5pPr marR="0" lvl="4" algn="l" rtl="0">
              <a:lnSpc>
                <a:spcPct val="90000"/>
              </a:lnSpc>
              <a:spcBef>
                <a:spcPts val="750"/>
              </a:spcBef>
              <a:spcAft>
                <a:spcPts val="0"/>
              </a:spcAft>
              <a:buClr>
                <a:schemeClr val="accent4"/>
              </a:buClr>
              <a:buSzPts val="2700"/>
              <a:buFont typeface="Arial"/>
              <a:buChar char="▪"/>
              <a:defRPr sz="2700" b="0" i="0" u="none" strike="noStrike" cap="none">
                <a:solidFill>
                  <a:srgbClr val="171717"/>
                </a:solidFill>
                <a:latin typeface="Arial"/>
                <a:ea typeface="Arial"/>
                <a:cs typeface="Arial"/>
                <a:sym typeface="Arial"/>
              </a:defRPr>
            </a:lvl5pPr>
            <a:lvl6pPr marR="0" lvl="5"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R="0" lvl="6"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R="0" lvl="7"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R="0" lvl="8"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grpSp>
        <p:nvGrpSpPr>
          <p:cNvPr id="91" name="Google Shape;91;p53"/>
          <p:cNvGrpSpPr/>
          <p:nvPr/>
        </p:nvGrpSpPr>
        <p:grpSpPr>
          <a:xfrm>
            <a:off x="645483" y="540936"/>
            <a:ext cx="5942067" cy="1094760"/>
            <a:chOff x="12041857" y="9214958"/>
            <a:chExt cx="5942067" cy="1094760"/>
          </a:xfrm>
        </p:grpSpPr>
        <p:pic>
          <p:nvPicPr>
            <p:cNvPr id="92" name="Google Shape;92;p53"/>
            <p:cNvPicPr preferRelativeResize="0"/>
            <p:nvPr/>
          </p:nvPicPr>
          <p:blipFill rotWithShape="1">
            <a:blip r:embed="rId3">
              <a:alphaModFix/>
            </a:blip>
            <a:srcRect l="15710"/>
            <a:stretch/>
          </p:blipFill>
          <p:spPr>
            <a:xfrm>
              <a:off x="12886900" y="9214958"/>
              <a:ext cx="5097024" cy="1094760"/>
            </a:xfrm>
            <a:prstGeom prst="rect">
              <a:avLst/>
            </a:prstGeom>
            <a:noFill/>
            <a:ln>
              <a:noFill/>
            </a:ln>
          </p:spPr>
        </p:pic>
        <p:pic>
          <p:nvPicPr>
            <p:cNvPr id="93" name="Google Shape;93;p53"/>
            <p:cNvPicPr preferRelativeResize="0"/>
            <p:nvPr/>
          </p:nvPicPr>
          <p:blipFill rotWithShape="1">
            <a:blip r:embed="rId4">
              <a:alphaModFix/>
            </a:blip>
            <a:srcRect r="85526"/>
            <a:stretch/>
          </p:blipFill>
          <p:spPr>
            <a:xfrm>
              <a:off x="12041857" y="9214958"/>
              <a:ext cx="845043" cy="1072042"/>
            </a:xfrm>
            <a:prstGeom prst="rect">
              <a:avLst/>
            </a:prstGeom>
            <a:noFill/>
            <a:ln>
              <a:noFill/>
            </a:ln>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2_Section divider #2">
  <p:cSld name="2_Section divider #2">
    <p:spTree>
      <p:nvGrpSpPr>
        <p:cNvPr id="1" name="Shape 94"/>
        <p:cNvGrpSpPr/>
        <p:nvPr/>
      </p:nvGrpSpPr>
      <p:grpSpPr>
        <a:xfrm>
          <a:off x="0" y="0"/>
          <a:ext cx="0" cy="0"/>
          <a:chOff x="0" y="0"/>
          <a:chExt cx="0" cy="0"/>
        </a:xfrm>
      </p:grpSpPr>
      <p:pic>
        <p:nvPicPr>
          <p:cNvPr id="95" name="Google Shape;95;p54" descr="Shape&#10;&#10;Description automatically generated"/>
          <p:cNvPicPr preferRelativeResize="0"/>
          <p:nvPr/>
        </p:nvPicPr>
        <p:blipFill rotWithShape="1">
          <a:blip r:embed="rId2">
            <a:alphaModFix/>
          </a:blip>
          <a:srcRect/>
          <a:stretch/>
        </p:blipFill>
        <p:spPr>
          <a:xfrm>
            <a:off x="0" y="0"/>
            <a:ext cx="18288000" cy="10287000"/>
          </a:xfrm>
          <a:prstGeom prst="rect">
            <a:avLst/>
          </a:prstGeom>
          <a:noFill/>
          <a:ln>
            <a:noFill/>
          </a:ln>
        </p:spPr>
      </p:pic>
      <p:sp>
        <p:nvSpPr>
          <p:cNvPr id="96" name="Google Shape;96;p54"/>
          <p:cNvSpPr txBox="1">
            <a:spLocks noGrp="1"/>
          </p:cNvSpPr>
          <p:nvPr>
            <p:ph type="title"/>
          </p:nvPr>
        </p:nvSpPr>
        <p:spPr>
          <a:xfrm>
            <a:off x="944150" y="3644900"/>
            <a:ext cx="10416957" cy="231832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8000"/>
              <a:buFont typeface="Arial"/>
              <a:buNone/>
              <a:defRPr sz="80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5"/>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rgbClr val="00365F"/>
              </a:buClr>
              <a:buSzPts val="6000"/>
              <a:buFont typeface="Arial"/>
              <a:buNone/>
              <a:defRPr sz="6000" b="1" i="0" u="none" strike="noStrike" cap="none">
                <a:solidFill>
                  <a:srgbClr val="00365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5"/>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95300" algn="l" rtl="0">
              <a:lnSpc>
                <a:spcPct val="90000"/>
              </a:lnSpc>
              <a:spcBef>
                <a:spcPts val="1500"/>
              </a:spcBef>
              <a:spcAft>
                <a:spcPts val="0"/>
              </a:spcAft>
              <a:buClr>
                <a:schemeClr val="accent2"/>
              </a:buClr>
              <a:buSzPts val="4200"/>
              <a:buFont typeface="Arial"/>
              <a:buChar char="▪"/>
              <a:defRPr sz="4200" b="0" i="0" u="none" strike="noStrike" cap="none">
                <a:solidFill>
                  <a:srgbClr val="171717"/>
                </a:solidFill>
                <a:latin typeface="Arial"/>
                <a:ea typeface="Arial"/>
                <a:cs typeface="Arial"/>
                <a:sym typeface="Arial"/>
              </a:defRPr>
            </a:lvl1pPr>
            <a:lvl2pPr marL="914400" marR="0" lvl="1" indent="-457200" algn="l" rtl="0">
              <a:lnSpc>
                <a:spcPct val="90000"/>
              </a:lnSpc>
              <a:spcBef>
                <a:spcPts val="750"/>
              </a:spcBef>
              <a:spcAft>
                <a:spcPts val="0"/>
              </a:spcAft>
              <a:buClr>
                <a:schemeClr val="accent1"/>
              </a:buClr>
              <a:buSzPts val="3600"/>
              <a:buFont typeface="Arial"/>
              <a:buChar char="▪"/>
              <a:defRPr sz="3600" b="0" i="0" u="none" strike="noStrike" cap="none">
                <a:solidFill>
                  <a:srgbClr val="171717"/>
                </a:solidFill>
                <a:latin typeface="Arial"/>
                <a:ea typeface="Arial"/>
                <a:cs typeface="Arial"/>
                <a:sym typeface="Arial"/>
              </a:defRPr>
            </a:lvl2pPr>
            <a:lvl3pPr marL="1371600" marR="0" lvl="2" indent="-419100" algn="l" rtl="0">
              <a:lnSpc>
                <a:spcPct val="90000"/>
              </a:lnSpc>
              <a:spcBef>
                <a:spcPts val="750"/>
              </a:spcBef>
              <a:spcAft>
                <a:spcPts val="0"/>
              </a:spcAft>
              <a:buClr>
                <a:schemeClr val="accent3"/>
              </a:buClr>
              <a:buSzPts val="3000"/>
              <a:buFont typeface="Arial"/>
              <a:buChar char="▪"/>
              <a:defRPr sz="3000" b="0" i="0" u="none" strike="noStrike" cap="none">
                <a:solidFill>
                  <a:srgbClr val="171717"/>
                </a:solidFill>
                <a:latin typeface="Arial"/>
                <a:ea typeface="Arial"/>
                <a:cs typeface="Arial"/>
                <a:sym typeface="Arial"/>
              </a:defRPr>
            </a:lvl3pPr>
            <a:lvl4pPr marL="1828800" marR="0" lvl="3" indent="-400050" algn="l" rtl="0">
              <a:lnSpc>
                <a:spcPct val="90000"/>
              </a:lnSpc>
              <a:spcBef>
                <a:spcPts val="750"/>
              </a:spcBef>
              <a:spcAft>
                <a:spcPts val="0"/>
              </a:spcAft>
              <a:buClr>
                <a:schemeClr val="accent5"/>
              </a:buClr>
              <a:buSzPts val="2700"/>
              <a:buFont typeface="Arial"/>
              <a:buChar char="▪"/>
              <a:defRPr sz="2700" b="0" i="0" u="none" strike="noStrike" cap="none">
                <a:solidFill>
                  <a:srgbClr val="171717"/>
                </a:solidFill>
                <a:latin typeface="Arial"/>
                <a:ea typeface="Arial"/>
                <a:cs typeface="Arial"/>
                <a:sym typeface="Arial"/>
              </a:defRPr>
            </a:lvl4pPr>
            <a:lvl5pPr marL="2286000" marR="0" lvl="4" indent="-400050" algn="l" rtl="0">
              <a:lnSpc>
                <a:spcPct val="90000"/>
              </a:lnSpc>
              <a:spcBef>
                <a:spcPts val="750"/>
              </a:spcBef>
              <a:spcAft>
                <a:spcPts val="0"/>
              </a:spcAft>
              <a:buClr>
                <a:schemeClr val="accent4"/>
              </a:buClr>
              <a:buSzPts val="2700"/>
              <a:buFont typeface="Arial"/>
              <a:buChar char="▪"/>
              <a:defRPr sz="2700" b="0" i="0" u="none" strike="noStrike" cap="none">
                <a:solidFill>
                  <a:srgbClr val="171717"/>
                </a:solidFill>
                <a:latin typeface="Arial"/>
                <a:ea typeface="Arial"/>
                <a:cs typeface="Arial"/>
                <a:sym typeface="Arial"/>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12" name="Google Shape;12;p4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00365F"/>
                </a:solidFill>
                <a:latin typeface="Arial"/>
                <a:ea typeface="Arial"/>
                <a:cs typeface="Arial"/>
                <a:sym typeface="Arial"/>
              </a:defRPr>
            </a:lvl1pPr>
            <a:lvl2pPr marL="0" marR="0" lvl="1" indent="0" algn="r" rtl="0">
              <a:spcBef>
                <a:spcPts val="0"/>
              </a:spcBef>
              <a:buNone/>
              <a:defRPr sz="1800" b="0" i="0" u="none" strike="noStrike" cap="none">
                <a:solidFill>
                  <a:srgbClr val="00365F"/>
                </a:solidFill>
                <a:latin typeface="Arial"/>
                <a:ea typeface="Arial"/>
                <a:cs typeface="Arial"/>
                <a:sym typeface="Arial"/>
              </a:defRPr>
            </a:lvl2pPr>
            <a:lvl3pPr marL="0" marR="0" lvl="2" indent="0" algn="r" rtl="0">
              <a:spcBef>
                <a:spcPts val="0"/>
              </a:spcBef>
              <a:buNone/>
              <a:defRPr sz="1800" b="0" i="0" u="none" strike="noStrike" cap="none">
                <a:solidFill>
                  <a:srgbClr val="00365F"/>
                </a:solidFill>
                <a:latin typeface="Arial"/>
                <a:ea typeface="Arial"/>
                <a:cs typeface="Arial"/>
                <a:sym typeface="Arial"/>
              </a:defRPr>
            </a:lvl3pPr>
            <a:lvl4pPr marL="0" marR="0" lvl="3" indent="0" algn="r" rtl="0">
              <a:spcBef>
                <a:spcPts val="0"/>
              </a:spcBef>
              <a:buNone/>
              <a:defRPr sz="1800" b="0" i="0" u="none" strike="noStrike" cap="none">
                <a:solidFill>
                  <a:srgbClr val="00365F"/>
                </a:solidFill>
                <a:latin typeface="Arial"/>
                <a:ea typeface="Arial"/>
                <a:cs typeface="Arial"/>
                <a:sym typeface="Arial"/>
              </a:defRPr>
            </a:lvl4pPr>
            <a:lvl5pPr marL="0" marR="0" lvl="4" indent="0" algn="r" rtl="0">
              <a:spcBef>
                <a:spcPts val="0"/>
              </a:spcBef>
              <a:buNone/>
              <a:defRPr sz="1800" b="0" i="0" u="none" strike="noStrike" cap="none">
                <a:solidFill>
                  <a:srgbClr val="00365F"/>
                </a:solidFill>
                <a:latin typeface="Arial"/>
                <a:ea typeface="Arial"/>
                <a:cs typeface="Arial"/>
                <a:sym typeface="Arial"/>
              </a:defRPr>
            </a:lvl5pPr>
            <a:lvl6pPr marL="0" marR="0" lvl="5" indent="0" algn="r" rtl="0">
              <a:spcBef>
                <a:spcPts val="0"/>
              </a:spcBef>
              <a:buNone/>
              <a:defRPr sz="1800" b="0" i="0" u="none" strike="noStrike" cap="none">
                <a:solidFill>
                  <a:srgbClr val="00365F"/>
                </a:solidFill>
                <a:latin typeface="Arial"/>
                <a:ea typeface="Arial"/>
                <a:cs typeface="Arial"/>
                <a:sym typeface="Arial"/>
              </a:defRPr>
            </a:lvl6pPr>
            <a:lvl7pPr marL="0" marR="0" lvl="6" indent="0" algn="r" rtl="0">
              <a:spcBef>
                <a:spcPts val="0"/>
              </a:spcBef>
              <a:buNone/>
              <a:defRPr sz="1800" b="0" i="0" u="none" strike="noStrike" cap="none">
                <a:solidFill>
                  <a:srgbClr val="00365F"/>
                </a:solidFill>
                <a:latin typeface="Arial"/>
                <a:ea typeface="Arial"/>
                <a:cs typeface="Arial"/>
                <a:sym typeface="Arial"/>
              </a:defRPr>
            </a:lvl7pPr>
            <a:lvl8pPr marL="0" marR="0" lvl="7" indent="0" algn="r" rtl="0">
              <a:spcBef>
                <a:spcPts val="0"/>
              </a:spcBef>
              <a:buNone/>
              <a:defRPr sz="1800" b="0" i="0" u="none" strike="noStrike" cap="none">
                <a:solidFill>
                  <a:srgbClr val="00365F"/>
                </a:solidFill>
                <a:latin typeface="Arial"/>
                <a:ea typeface="Arial"/>
                <a:cs typeface="Arial"/>
                <a:sym typeface="Arial"/>
              </a:defRPr>
            </a:lvl8pPr>
            <a:lvl9pPr marL="0" marR="0" lvl="8" indent="0" algn="r" rtl="0">
              <a:spcBef>
                <a:spcPts val="0"/>
              </a:spcBef>
              <a:buNone/>
              <a:defRPr sz="1800" b="0" i="0" u="none" strike="noStrike" cap="none">
                <a:solidFill>
                  <a:srgbClr val="00365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ZA"/>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mailto:another.mark@gmail.com"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1.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
          <p:cNvSpPr txBox="1">
            <a:spLocks noGrp="1"/>
          </p:cNvSpPr>
          <p:nvPr>
            <p:ph type="title"/>
          </p:nvPr>
        </p:nvSpPr>
        <p:spPr>
          <a:xfrm>
            <a:off x="952244" y="5440699"/>
            <a:ext cx="8282116" cy="231895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8000"/>
              <a:buFont typeface="Arial"/>
              <a:buNone/>
            </a:pPr>
            <a:r>
              <a:rPr lang="en-ZA"/>
              <a:t>Introduction to Programming</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11"/>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65F"/>
              </a:buClr>
              <a:buSzPts val="6000"/>
              <a:buFont typeface="Arial"/>
              <a:buNone/>
            </a:pPr>
            <a:r>
              <a:rPr lang="en-ZA"/>
              <a:t>Common Operations 3/5</a:t>
            </a:r>
            <a:endParaRPr/>
          </a:p>
        </p:txBody>
      </p:sp>
      <p:sp>
        <p:nvSpPr>
          <p:cNvPr id="449" name="Google Shape;449;p1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10</a:t>
            </a:fld>
            <a:endParaRPr/>
          </a:p>
        </p:txBody>
      </p:sp>
      <p:sp>
        <p:nvSpPr>
          <p:cNvPr id="450" name="Google Shape;450;p11"/>
          <p:cNvSpPr txBox="1"/>
          <p:nvPr/>
        </p:nvSpPr>
        <p:spPr>
          <a:xfrm>
            <a:off x="1257300" y="2656703"/>
            <a:ext cx="15773400" cy="6722247"/>
          </a:xfrm>
          <a:prstGeom prst="rect">
            <a:avLst/>
          </a:prstGeom>
          <a:noFill/>
          <a:ln>
            <a:noFill/>
          </a:ln>
        </p:spPr>
        <p:txBody>
          <a:bodyPr spcFirstLastPara="1" wrap="square" lIns="0" tIns="15875" rIns="0" bIns="0" anchor="t" anchorCtr="0">
            <a:normAutofit/>
          </a:bodyPr>
          <a:lstStyle/>
          <a:p>
            <a:pPr marL="0" marR="0" lvl="0" indent="0" algn="l" rtl="0">
              <a:lnSpc>
                <a:spcPct val="93000"/>
              </a:lnSpc>
              <a:spcBef>
                <a:spcPts val="1500"/>
              </a:spcBef>
              <a:spcAft>
                <a:spcPts val="0"/>
              </a:spcAft>
              <a:buClr>
                <a:srgbClr val="666600"/>
              </a:buClr>
              <a:buSzPts val="3150"/>
              <a:buFont typeface="Noto Sans Symbols"/>
              <a:buNone/>
            </a:pPr>
            <a:r>
              <a:rPr lang="en-ZA" sz="4200" b="0" i="0" u="none" strike="noStrike" cap="none">
                <a:solidFill>
                  <a:srgbClr val="171717"/>
                </a:solidFill>
                <a:latin typeface="Arial"/>
                <a:ea typeface="Arial"/>
                <a:cs typeface="Arial"/>
                <a:sym typeface="Arial"/>
              </a:rPr>
              <a:t>Accessing the last item in a list</a:t>
            </a:r>
            <a:endParaRPr/>
          </a:p>
        </p:txBody>
      </p:sp>
      <p:sp>
        <p:nvSpPr>
          <p:cNvPr id="451" name="Google Shape;451;p11"/>
          <p:cNvSpPr/>
          <p:nvPr/>
        </p:nvSpPr>
        <p:spPr>
          <a:xfrm>
            <a:off x="6573441" y="4127660"/>
            <a:ext cx="1350168" cy="1081088"/>
          </a:xfrm>
          <a:prstGeom prst="rect">
            <a:avLst/>
          </a:prstGeom>
          <a:solidFill>
            <a:srgbClr val="81E266"/>
          </a:solidFill>
          <a:ln w="9525" cap="flat" cmpd="sng">
            <a:solidFill>
              <a:srgbClr val="000000"/>
            </a:solidFill>
            <a:prstDash val="solid"/>
            <a:round/>
            <a:headEnd type="none" w="sm" len="sm"/>
            <a:tailEnd type="none" w="sm" len="sm"/>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5</a:t>
            </a:r>
            <a:endParaRPr/>
          </a:p>
        </p:txBody>
      </p:sp>
      <p:sp>
        <p:nvSpPr>
          <p:cNvPr id="452" name="Google Shape;452;p11"/>
          <p:cNvSpPr/>
          <p:nvPr/>
        </p:nvSpPr>
        <p:spPr>
          <a:xfrm>
            <a:off x="7923610" y="4127660"/>
            <a:ext cx="1350170" cy="1081088"/>
          </a:xfrm>
          <a:prstGeom prst="rect">
            <a:avLst/>
          </a:prstGeom>
          <a:solidFill>
            <a:srgbClr val="81E266"/>
          </a:solidFill>
          <a:ln w="9525" cap="flat" cmpd="sng">
            <a:solidFill>
              <a:srgbClr val="000000"/>
            </a:solidFill>
            <a:prstDash val="solid"/>
            <a:round/>
            <a:headEnd type="none" w="sm" len="sm"/>
            <a:tailEnd type="none" w="sm" len="sm"/>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3</a:t>
            </a:r>
            <a:endParaRPr/>
          </a:p>
        </p:txBody>
      </p:sp>
      <p:sp>
        <p:nvSpPr>
          <p:cNvPr id="453" name="Google Shape;453;p11"/>
          <p:cNvSpPr/>
          <p:nvPr/>
        </p:nvSpPr>
        <p:spPr>
          <a:xfrm>
            <a:off x="9273779" y="4127660"/>
            <a:ext cx="1350168" cy="1081088"/>
          </a:xfrm>
          <a:prstGeom prst="rect">
            <a:avLst/>
          </a:prstGeom>
          <a:solidFill>
            <a:srgbClr val="81E266"/>
          </a:solidFill>
          <a:ln w="9525" cap="flat" cmpd="sng">
            <a:solidFill>
              <a:srgbClr val="000000"/>
            </a:solidFill>
            <a:prstDash val="solid"/>
            <a:round/>
            <a:headEnd type="none" w="sm" len="sm"/>
            <a:tailEnd type="none" w="sm" len="sm"/>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2</a:t>
            </a:r>
            <a:endParaRPr/>
          </a:p>
        </p:txBody>
      </p:sp>
      <p:sp>
        <p:nvSpPr>
          <p:cNvPr id="454" name="Google Shape;454;p11"/>
          <p:cNvSpPr/>
          <p:nvPr/>
        </p:nvSpPr>
        <p:spPr>
          <a:xfrm>
            <a:off x="10623947" y="4127660"/>
            <a:ext cx="1350170" cy="1081088"/>
          </a:xfrm>
          <a:prstGeom prst="rect">
            <a:avLst/>
          </a:prstGeom>
          <a:solidFill>
            <a:srgbClr val="81E266"/>
          </a:solidFill>
          <a:ln w="9525" cap="flat" cmpd="sng">
            <a:solidFill>
              <a:srgbClr val="000000"/>
            </a:solidFill>
            <a:prstDash val="solid"/>
            <a:round/>
            <a:headEnd type="none" w="sm" len="sm"/>
            <a:tailEnd type="none" w="sm" len="sm"/>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4</a:t>
            </a:r>
            <a:endParaRPr/>
          </a:p>
        </p:txBody>
      </p:sp>
      <p:sp>
        <p:nvSpPr>
          <p:cNvPr id="455" name="Google Shape;455;p11"/>
          <p:cNvSpPr/>
          <p:nvPr/>
        </p:nvSpPr>
        <p:spPr>
          <a:xfrm>
            <a:off x="4682729" y="4127660"/>
            <a:ext cx="1890713" cy="1081088"/>
          </a:xfrm>
          <a:prstGeom prst="rect">
            <a:avLst/>
          </a:prstGeom>
          <a:noFill/>
          <a:ln>
            <a:noFill/>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X =</a:t>
            </a:r>
            <a:endParaRPr/>
          </a:p>
        </p:txBody>
      </p:sp>
      <p:sp>
        <p:nvSpPr>
          <p:cNvPr id="456" name="Google Shape;456;p11"/>
          <p:cNvSpPr txBox="1"/>
          <p:nvPr/>
        </p:nvSpPr>
        <p:spPr>
          <a:xfrm>
            <a:off x="5139929" y="6287453"/>
            <a:ext cx="7643813" cy="1035845"/>
          </a:xfrm>
          <a:prstGeom prst="rect">
            <a:avLst/>
          </a:prstGeom>
          <a:noFill/>
          <a:ln>
            <a:noFill/>
          </a:ln>
        </p:spPr>
        <p:txBody>
          <a:bodyPr spcFirstLastPara="1" wrap="square" lIns="0" tIns="18125" rIns="0" bIns="0" anchor="t" anchorCtr="0">
            <a:noAutofit/>
          </a:bodyPr>
          <a:lstStyle/>
          <a:p>
            <a:pPr marL="0" marR="0" lvl="0" indent="0" algn="l" rtl="0">
              <a:lnSpc>
                <a:spcPct val="94000"/>
              </a:lnSpc>
              <a:spcBef>
                <a:spcPts val="0"/>
              </a:spcBef>
              <a:spcAft>
                <a:spcPts val="0"/>
              </a:spcAft>
              <a:buClr>
                <a:srgbClr val="000000"/>
              </a:buClr>
              <a:buSzPts val="7200"/>
              <a:buFont typeface="Arial"/>
              <a:buNone/>
            </a:pPr>
            <a:r>
              <a:rPr lang="en-ZA" sz="7200" b="0" i="0" u="none" strike="noStrike" cap="none">
                <a:solidFill>
                  <a:srgbClr val="000000"/>
                </a:solidFill>
                <a:latin typeface="Courier New"/>
                <a:ea typeface="Courier New"/>
                <a:cs typeface="Courier New"/>
                <a:sym typeface="Courier New"/>
              </a:rPr>
              <a:t>print (X[-1])</a:t>
            </a:r>
            <a:endParaRPr/>
          </a:p>
        </p:txBody>
      </p:sp>
      <p:cxnSp>
        <p:nvCxnSpPr>
          <p:cNvPr id="457" name="Google Shape;457;p11"/>
          <p:cNvCxnSpPr/>
          <p:nvPr/>
        </p:nvCxnSpPr>
        <p:spPr>
          <a:xfrm>
            <a:off x="8464154" y="5477828"/>
            <a:ext cx="2381" cy="809625"/>
          </a:xfrm>
          <a:prstGeom prst="straightConnector1">
            <a:avLst/>
          </a:prstGeom>
          <a:noFill/>
          <a:ln w="9525" cap="flat" cmpd="sng">
            <a:solidFill>
              <a:srgbClr val="000000"/>
            </a:solidFill>
            <a:prstDash val="solid"/>
            <a:round/>
            <a:headEnd type="none" w="med" len="med"/>
            <a:tailEnd type="triangle" w="med" len="med"/>
          </a:ln>
        </p:spPr>
      </p:cxnSp>
      <p:cxnSp>
        <p:nvCxnSpPr>
          <p:cNvPr id="458" name="Google Shape;458;p11"/>
          <p:cNvCxnSpPr/>
          <p:nvPr/>
        </p:nvCxnSpPr>
        <p:spPr>
          <a:xfrm>
            <a:off x="8464154" y="7368540"/>
            <a:ext cx="2381" cy="809625"/>
          </a:xfrm>
          <a:prstGeom prst="straightConnector1">
            <a:avLst/>
          </a:prstGeom>
          <a:noFill/>
          <a:ln w="9525" cap="flat" cmpd="sng">
            <a:solidFill>
              <a:srgbClr val="000000"/>
            </a:solidFill>
            <a:prstDash val="solid"/>
            <a:round/>
            <a:headEnd type="none" w="med" len="med"/>
            <a:tailEnd type="triangle" w="med" len="med"/>
          </a:ln>
        </p:spPr>
      </p:cxnSp>
      <p:sp>
        <p:nvSpPr>
          <p:cNvPr id="459" name="Google Shape;459;p11"/>
          <p:cNvSpPr txBox="1"/>
          <p:nvPr/>
        </p:nvSpPr>
        <p:spPr>
          <a:xfrm>
            <a:off x="4606529" y="8447247"/>
            <a:ext cx="7643813" cy="1035843"/>
          </a:xfrm>
          <a:prstGeom prst="rect">
            <a:avLst/>
          </a:prstGeom>
          <a:noFill/>
          <a:ln>
            <a:noFill/>
          </a:ln>
        </p:spPr>
        <p:txBody>
          <a:bodyPr spcFirstLastPara="1" wrap="square" lIns="0" tIns="18125" rIns="0" bIns="0" anchor="t" anchorCtr="0">
            <a:noAutofit/>
          </a:bodyPr>
          <a:lstStyle/>
          <a:p>
            <a:pPr marL="0" marR="0" lvl="0" indent="0" algn="ctr" rtl="0">
              <a:lnSpc>
                <a:spcPct val="94000"/>
              </a:lnSpc>
              <a:spcBef>
                <a:spcPts val="0"/>
              </a:spcBef>
              <a:spcAft>
                <a:spcPts val="0"/>
              </a:spcAft>
              <a:buClr>
                <a:srgbClr val="000000"/>
              </a:buClr>
              <a:buSzPts val="7200"/>
              <a:buFont typeface="Arial"/>
              <a:buNone/>
            </a:pPr>
            <a:r>
              <a:rPr lang="en-ZA" sz="7200" b="0" i="0" u="none" strike="noStrike" cap="none">
                <a:solidFill>
                  <a:srgbClr val="000000"/>
                </a:solidFill>
                <a:latin typeface="Arial"/>
                <a:ea typeface="Arial"/>
                <a:cs typeface="Arial"/>
                <a:sym typeface="Arial"/>
              </a:rPr>
              <a:t>4</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2"/>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65F"/>
              </a:buClr>
              <a:buSzPts val="6000"/>
              <a:buFont typeface="Arial"/>
              <a:buNone/>
            </a:pPr>
            <a:r>
              <a:rPr lang="en-ZA"/>
              <a:t>Common Operations 4/5</a:t>
            </a:r>
            <a:endParaRPr/>
          </a:p>
        </p:txBody>
      </p:sp>
      <p:sp>
        <p:nvSpPr>
          <p:cNvPr id="465" name="Google Shape;465;p1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11</a:t>
            </a:fld>
            <a:endParaRPr/>
          </a:p>
        </p:txBody>
      </p:sp>
      <p:sp>
        <p:nvSpPr>
          <p:cNvPr id="466" name="Google Shape;466;p12"/>
          <p:cNvSpPr txBox="1"/>
          <p:nvPr/>
        </p:nvSpPr>
        <p:spPr>
          <a:xfrm>
            <a:off x="1257300" y="2656703"/>
            <a:ext cx="15773400" cy="6722247"/>
          </a:xfrm>
          <a:prstGeom prst="rect">
            <a:avLst/>
          </a:prstGeom>
          <a:noFill/>
          <a:ln>
            <a:noFill/>
          </a:ln>
        </p:spPr>
        <p:txBody>
          <a:bodyPr spcFirstLastPara="1" wrap="square" lIns="0" tIns="15875" rIns="0" bIns="0" anchor="t" anchorCtr="0">
            <a:normAutofit/>
          </a:bodyPr>
          <a:lstStyle/>
          <a:p>
            <a:pPr marL="0" marR="0" lvl="0" indent="0" algn="l" rtl="0">
              <a:lnSpc>
                <a:spcPct val="93000"/>
              </a:lnSpc>
              <a:spcBef>
                <a:spcPts val="1500"/>
              </a:spcBef>
              <a:spcAft>
                <a:spcPts val="0"/>
              </a:spcAft>
              <a:buClr>
                <a:srgbClr val="666600"/>
              </a:buClr>
              <a:buSzPts val="3150"/>
              <a:buFont typeface="Noto Sans Symbols"/>
              <a:buNone/>
            </a:pPr>
            <a:r>
              <a:rPr lang="en-ZA" sz="4200" b="0" i="0" u="none" strike="noStrike" cap="none">
                <a:solidFill>
                  <a:srgbClr val="171717"/>
                </a:solidFill>
                <a:latin typeface="Arial"/>
                <a:ea typeface="Arial"/>
                <a:cs typeface="Arial"/>
                <a:sym typeface="Arial"/>
              </a:rPr>
              <a:t>Changing an item in a list</a:t>
            </a:r>
            <a:endParaRPr/>
          </a:p>
        </p:txBody>
      </p:sp>
      <p:sp>
        <p:nvSpPr>
          <p:cNvPr id="467" name="Google Shape;467;p12"/>
          <p:cNvSpPr/>
          <p:nvPr/>
        </p:nvSpPr>
        <p:spPr>
          <a:xfrm>
            <a:off x="6573441" y="4147980"/>
            <a:ext cx="1350168" cy="1081088"/>
          </a:xfrm>
          <a:prstGeom prst="rect">
            <a:avLst/>
          </a:prstGeom>
          <a:solidFill>
            <a:srgbClr val="81E266"/>
          </a:solidFill>
          <a:ln w="9525" cap="flat" cmpd="sng">
            <a:solidFill>
              <a:srgbClr val="000000"/>
            </a:solidFill>
            <a:prstDash val="solid"/>
            <a:round/>
            <a:headEnd type="none" w="sm" len="sm"/>
            <a:tailEnd type="none" w="sm" len="sm"/>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5</a:t>
            </a:r>
            <a:endParaRPr/>
          </a:p>
        </p:txBody>
      </p:sp>
      <p:sp>
        <p:nvSpPr>
          <p:cNvPr id="468" name="Google Shape;468;p12"/>
          <p:cNvSpPr/>
          <p:nvPr/>
        </p:nvSpPr>
        <p:spPr>
          <a:xfrm>
            <a:off x="7923610" y="4147980"/>
            <a:ext cx="1350170" cy="1081088"/>
          </a:xfrm>
          <a:prstGeom prst="rect">
            <a:avLst/>
          </a:prstGeom>
          <a:solidFill>
            <a:srgbClr val="81E266"/>
          </a:solidFill>
          <a:ln w="9525" cap="flat" cmpd="sng">
            <a:solidFill>
              <a:srgbClr val="000000"/>
            </a:solidFill>
            <a:prstDash val="solid"/>
            <a:round/>
            <a:headEnd type="none" w="sm" len="sm"/>
            <a:tailEnd type="none" w="sm" len="sm"/>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3</a:t>
            </a:r>
            <a:endParaRPr/>
          </a:p>
        </p:txBody>
      </p:sp>
      <p:sp>
        <p:nvSpPr>
          <p:cNvPr id="469" name="Google Shape;469;p12"/>
          <p:cNvSpPr/>
          <p:nvPr/>
        </p:nvSpPr>
        <p:spPr>
          <a:xfrm>
            <a:off x="9273779" y="4147980"/>
            <a:ext cx="1350168" cy="1081088"/>
          </a:xfrm>
          <a:prstGeom prst="rect">
            <a:avLst/>
          </a:prstGeom>
          <a:solidFill>
            <a:srgbClr val="81E266"/>
          </a:solidFill>
          <a:ln w="9525" cap="flat" cmpd="sng">
            <a:solidFill>
              <a:srgbClr val="000000"/>
            </a:solidFill>
            <a:prstDash val="solid"/>
            <a:round/>
            <a:headEnd type="none" w="sm" len="sm"/>
            <a:tailEnd type="none" w="sm" len="sm"/>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2</a:t>
            </a:r>
            <a:endParaRPr/>
          </a:p>
        </p:txBody>
      </p:sp>
      <p:sp>
        <p:nvSpPr>
          <p:cNvPr id="470" name="Google Shape;470;p12"/>
          <p:cNvSpPr/>
          <p:nvPr/>
        </p:nvSpPr>
        <p:spPr>
          <a:xfrm>
            <a:off x="10623947" y="4147980"/>
            <a:ext cx="1350170" cy="1081088"/>
          </a:xfrm>
          <a:prstGeom prst="rect">
            <a:avLst/>
          </a:prstGeom>
          <a:solidFill>
            <a:srgbClr val="81E266"/>
          </a:solidFill>
          <a:ln w="9525" cap="flat" cmpd="sng">
            <a:solidFill>
              <a:srgbClr val="000000"/>
            </a:solidFill>
            <a:prstDash val="solid"/>
            <a:round/>
            <a:headEnd type="none" w="sm" len="sm"/>
            <a:tailEnd type="none" w="sm" len="sm"/>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4</a:t>
            </a:r>
            <a:endParaRPr/>
          </a:p>
        </p:txBody>
      </p:sp>
      <p:sp>
        <p:nvSpPr>
          <p:cNvPr id="471" name="Google Shape;471;p12"/>
          <p:cNvSpPr/>
          <p:nvPr/>
        </p:nvSpPr>
        <p:spPr>
          <a:xfrm>
            <a:off x="4682729" y="4147980"/>
            <a:ext cx="1890713" cy="1081088"/>
          </a:xfrm>
          <a:prstGeom prst="rect">
            <a:avLst/>
          </a:prstGeom>
          <a:noFill/>
          <a:ln>
            <a:noFill/>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X =</a:t>
            </a:r>
            <a:endParaRPr/>
          </a:p>
        </p:txBody>
      </p:sp>
      <p:sp>
        <p:nvSpPr>
          <p:cNvPr id="472" name="Google Shape;472;p12"/>
          <p:cNvSpPr txBox="1"/>
          <p:nvPr/>
        </p:nvSpPr>
        <p:spPr>
          <a:xfrm>
            <a:off x="5139929" y="6307773"/>
            <a:ext cx="7643813" cy="1035845"/>
          </a:xfrm>
          <a:prstGeom prst="rect">
            <a:avLst/>
          </a:prstGeom>
          <a:noFill/>
          <a:ln>
            <a:noFill/>
          </a:ln>
        </p:spPr>
        <p:txBody>
          <a:bodyPr spcFirstLastPara="1" wrap="square" lIns="0" tIns="18125" rIns="0" bIns="0" anchor="t" anchorCtr="0">
            <a:noAutofit/>
          </a:bodyPr>
          <a:lstStyle/>
          <a:p>
            <a:pPr marL="0" marR="0" lvl="0" indent="0" algn="l" rtl="0">
              <a:lnSpc>
                <a:spcPct val="94000"/>
              </a:lnSpc>
              <a:spcBef>
                <a:spcPts val="0"/>
              </a:spcBef>
              <a:spcAft>
                <a:spcPts val="0"/>
              </a:spcAft>
              <a:buClr>
                <a:srgbClr val="000000"/>
              </a:buClr>
              <a:buSzPts val="7200"/>
              <a:buFont typeface="Arial"/>
              <a:buNone/>
            </a:pPr>
            <a:r>
              <a:rPr lang="en-ZA" sz="7200" b="0" i="0" u="none" strike="noStrike" cap="none">
                <a:solidFill>
                  <a:srgbClr val="000000"/>
                </a:solidFill>
                <a:latin typeface="Courier New"/>
                <a:ea typeface="Courier New"/>
                <a:cs typeface="Courier New"/>
                <a:sym typeface="Courier New"/>
              </a:rPr>
              <a:t>X[2] = 7</a:t>
            </a:r>
            <a:endParaRPr/>
          </a:p>
        </p:txBody>
      </p:sp>
      <p:cxnSp>
        <p:nvCxnSpPr>
          <p:cNvPr id="473" name="Google Shape;473;p12"/>
          <p:cNvCxnSpPr/>
          <p:nvPr/>
        </p:nvCxnSpPr>
        <p:spPr>
          <a:xfrm>
            <a:off x="8464154" y="5498148"/>
            <a:ext cx="2381" cy="809625"/>
          </a:xfrm>
          <a:prstGeom prst="straightConnector1">
            <a:avLst/>
          </a:prstGeom>
          <a:noFill/>
          <a:ln w="9525" cap="flat" cmpd="sng">
            <a:solidFill>
              <a:srgbClr val="000000"/>
            </a:solidFill>
            <a:prstDash val="solid"/>
            <a:round/>
            <a:headEnd type="none" w="med" len="med"/>
            <a:tailEnd type="triangle" w="med" len="med"/>
          </a:ln>
        </p:spPr>
      </p:cxnSp>
      <p:cxnSp>
        <p:nvCxnSpPr>
          <p:cNvPr id="474" name="Google Shape;474;p12"/>
          <p:cNvCxnSpPr/>
          <p:nvPr/>
        </p:nvCxnSpPr>
        <p:spPr>
          <a:xfrm>
            <a:off x="8464154" y="7388860"/>
            <a:ext cx="2381" cy="809625"/>
          </a:xfrm>
          <a:prstGeom prst="straightConnector1">
            <a:avLst/>
          </a:prstGeom>
          <a:noFill/>
          <a:ln w="9525" cap="flat" cmpd="sng">
            <a:solidFill>
              <a:srgbClr val="000000"/>
            </a:solidFill>
            <a:prstDash val="solid"/>
            <a:round/>
            <a:headEnd type="none" w="med" len="med"/>
            <a:tailEnd type="triangle" w="med" len="med"/>
          </a:ln>
        </p:spPr>
      </p:cxnSp>
      <p:sp>
        <p:nvSpPr>
          <p:cNvPr id="475" name="Google Shape;475;p12"/>
          <p:cNvSpPr/>
          <p:nvPr/>
        </p:nvSpPr>
        <p:spPr>
          <a:xfrm>
            <a:off x="6573441" y="8467568"/>
            <a:ext cx="1350168" cy="1081088"/>
          </a:xfrm>
          <a:prstGeom prst="rect">
            <a:avLst/>
          </a:prstGeom>
          <a:solidFill>
            <a:srgbClr val="81E266"/>
          </a:solidFill>
          <a:ln w="9525" cap="flat" cmpd="sng">
            <a:solidFill>
              <a:srgbClr val="000000"/>
            </a:solidFill>
            <a:prstDash val="solid"/>
            <a:round/>
            <a:headEnd type="none" w="sm" len="sm"/>
            <a:tailEnd type="none" w="sm" len="sm"/>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5</a:t>
            </a:r>
            <a:endParaRPr/>
          </a:p>
        </p:txBody>
      </p:sp>
      <p:sp>
        <p:nvSpPr>
          <p:cNvPr id="476" name="Google Shape;476;p12"/>
          <p:cNvSpPr/>
          <p:nvPr/>
        </p:nvSpPr>
        <p:spPr>
          <a:xfrm>
            <a:off x="7923610" y="8467568"/>
            <a:ext cx="1350170" cy="1081088"/>
          </a:xfrm>
          <a:prstGeom prst="rect">
            <a:avLst/>
          </a:prstGeom>
          <a:solidFill>
            <a:srgbClr val="81E266"/>
          </a:solidFill>
          <a:ln w="9525" cap="flat" cmpd="sng">
            <a:solidFill>
              <a:srgbClr val="000000"/>
            </a:solidFill>
            <a:prstDash val="solid"/>
            <a:round/>
            <a:headEnd type="none" w="sm" len="sm"/>
            <a:tailEnd type="none" w="sm" len="sm"/>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3</a:t>
            </a:r>
            <a:endParaRPr/>
          </a:p>
        </p:txBody>
      </p:sp>
      <p:sp>
        <p:nvSpPr>
          <p:cNvPr id="477" name="Google Shape;477;p12"/>
          <p:cNvSpPr/>
          <p:nvPr/>
        </p:nvSpPr>
        <p:spPr>
          <a:xfrm>
            <a:off x="9273779" y="8467568"/>
            <a:ext cx="1350168" cy="1081088"/>
          </a:xfrm>
          <a:prstGeom prst="rect">
            <a:avLst/>
          </a:prstGeom>
          <a:solidFill>
            <a:srgbClr val="81E266"/>
          </a:solidFill>
          <a:ln w="9525" cap="flat" cmpd="sng">
            <a:solidFill>
              <a:srgbClr val="000000"/>
            </a:solidFill>
            <a:prstDash val="solid"/>
            <a:round/>
            <a:headEnd type="none" w="sm" len="sm"/>
            <a:tailEnd type="none" w="sm" len="sm"/>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7</a:t>
            </a:r>
            <a:endParaRPr/>
          </a:p>
        </p:txBody>
      </p:sp>
      <p:sp>
        <p:nvSpPr>
          <p:cNvPr id="478" name="Google Shape;478;p12"/>
          <p:cNvSpPr/>
          <p:nvPr/>
        </p:nvSpPr>
        <p:spPr>
          <a:xfrm>
            <a:off x="10623947" y="8467568"/>
            <a:ext cx="1350170" cy="1081088"/>
          </a:xfrm>
          <a:prstGeom prst="rect">
            <a:avLst/>
          </a:prstGeom>
          <a:solidFill>
            <a:srgbClr val="81E266"/>
          </a:solidFill>
          <a:ln w="9525" cap="flat" cmpd="sng">
            <a:solidFill>
              <a:srgbClr val="000000"/>
            </a:solidFill>
            <a:prstDash val="solid"/>
            <a:round/>
            <a:headEnd type="none" w="sm" len="sm"/>
            <a:tailEnd type="none" w="sm" len="sm"/>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4</a:t>
            </a:r>
            <a:endParaRPr/>
          </a:p>
        </p:txBody>
      </p:sp>
      <p:sp>
        <p:nvSpPr>
          <p:cNvPr id="479" name="Google Shape;479;p12"/>
          <p:cNvSpPr/>
          <p:nvPr/>
        </p:nvSpPr>
        <p:spPr>
          <a:xfrm>
            <a:off x="4682729" y="8467568"/>
            <a:ext cx="1890713" cy="1081088"/>
          </a:xfrm>
          <a:prstGeom prst="rect">
            <a:avLst/>
          </a:prstGeom>
          <a:noFill/>
          <a:ln>
            <a:noFill/>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X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13"/>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65F"/>
              </a:buClr>
              <a:buSzPts val="6000"/>
              <a:buFont typeface="Arial"/>
              <a:buNone/>
            </a:pPr>
            <a:r>
              <a:rPr lang="en-ZA"/>
              <a:t>Common Operations 5/5</a:t>
            </a:r>
            <a:endParaRPr/>
          </a:p>
        </p:txBody>
      </p:sp>
      <p:sp>
        <p:nvSpPr>
          <p:cNvPr id="485" name="Google Shape;485;p1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12</a:t>
            </a:fld>
            <a:endParaRPr/>
          </a:p>
        </p:txBody>
      </p:sp>
      <p:sp>
        <p:nvSpPr>
          <p:cNvPr id="486" name="Google Shape;486;p13"/>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Font typeface="Arial"/>
              <a:buChar char="▪"/>
            </a:pPr>
            <a:r>
              <a:rPr lang="en-ZA" dirty="0"/>
              <a:t>Iterating over items in list – processing each item in the list individually.</a:t>
            </a:r>
            <a:endParaRPr dirty="0"/>
          </a:p>
          <a:p>
            <a:pPr marL="571500" lvl="0" indent="-571500" algn="l" rtl="0">
              <a:lnSpc>
                <a:spcPct val="90000"/>
              </a:lnSpc>
              <a:spcBef>
                <a:spcPts val="1500"/>
              </a:spcBef>
              <a:spcAft>
                <a:spcPts val="0"/>
              </a:spcAft>
              <a:buSzPts val="4200"/>
              <a:buFont typeface="Arial"/>
              <a:buChar char="▪"/>
            </a:pPr>
            <a:r>
              <a:rPr lang="en-ZA" dirty="0"/>
              <a:t>When you do </a:t>
            </a:r>
            <a:r>
              <a:rPr lang="en-ZA" b="1" dirty="0"/>
              <a:t>not</a:t>
            </a:r>
            <a:r>
              <a:rPr lang="en-ZA" dirty="0"/>
              <a:t> need to know the </a:t>
            </a:r>
            <a:r>
              <a:rPr lang="en-ZA" b="1" dirty="0" smtClean="0"/>
              <a:t>indices</a:t>
            </a:r>
            <a:r>
              <a:rPr lang="en-ZA" dirty="0"/>
              <a:t>:</a:t>
            </a:r>
            <a:endParaRPr dirty="0"/>
          </a:p>
          <a:p>
            <a:pPr marL="0" lvl="0" indent="0" algn="l" rtl="0">
              <a:lnSpc>
                <a:spcPct val="90000"/>
              </a:lnSpc>
              <a:spcBef>
                <a:spcPts val="1500"/>
              </a:spcBef>
              <a:spcAft>
                <a:spcPts val="0"/>
              </a:spcAft>
              <a:buSzPts val="4200"/>
              <a:buNone/>
            </a:pPr>
            <a:r>
              <a:rPr lang="en-ZA" dirty="0">
                <a:latin typeface="Courier New"/>
                <a:ea typeface="Courier New"/>
                <a:cs typeface="Courier New"/>
                <a:sym typeface="Courier New"/>
              </a:rPr>
              <a:t>     </a:t>
            </a:r>
            <a:r>
              <a:rPr lang="en-ZA" sz="3600" dirty="0">
                <a:latin typeface="Courier New"/>
                <a:ea typeface="Courier New"/>
                <a:cs typeface="Courier New"/>
                <a:sym typeface="Courier New"/>
              </a:rPr>
              <a:t>for a in X:</a:t>
            </a:r>
            <a:endParaRPr dirty="0"/>
          </a:p>
          <a:p>
            <a:pPr marL="0" lvl="0" indent="0" algn="l" rtl="0">
              <a:lnSpc>
                <a:spcPct val="90000"/>
              </a:lnSpc>
              <a:spcBef>
                <a:spcPts val="1500"/>
              </a:spcBef>
              <a:spcAft>
                <a:spcPts val="0"/>
              </a:spcAft>
              <a:buSzPts val="3600"/>
              <a:buNone/>
            </a:pPr>
            <a:r>
              <a:rPr lang="en-ZA" sz="3600" dirty="0">
                <a:latin typeface="Courier New"/>
                <a:ea typeface="Courier New"/>
                <a:cs typeface="Courier New"/>
                <a:sym typeface="Courier New"/>
              </a:rPr>
              <a:t>        print(a)</a:t>
            </a:r>
            <a:endParaRPr dirty="0"/>
          </a:p>
          <a:p>
            <a:pPr marL="571500" lvl="0" indent="-571500" algn="l" rtl="0">
              <a:lnSpc>
                <a:spcPct val="90000"/>
              </a:lnSpc>
              <a:spcBef>
                <a:spcPts val="1500"/>
              </a:spcBef>
              <a:spcAft>
                <a:spcPts val="0"/>
              </a:spcAft>
              <a:buSzPts val="4200"/>
              <a:buFont typeface="Arial"/>
              <a:buChar char="▪"/>
            </a:pPr>
            <a:r>
              <a:rPr lang="en-ZA" dirty="0"/>
              <a:t>When you do need to know the </a:t>
            </a:r>
            <a:r>
              <a:rPr lang="en-ZA" dirty="0" smtClean="0"/>
              <a:t>indices:</a:t>
            </a:r>
            <a:endParaRPr dirty="0"/>
          </a:p>
          <a:p>
            <a:pPr marL="0" lvl="0" indent="0" algn="l" rtl="0">
              <a:lnSpc>
                <a:spcPct val="90000"/>
              </a:lnSpc>
              <a:spcBef>
                <a:spcPts val="1500"/>
              </a:spcBef>
              <a:spcAft>
                <a:spcPts val="0"/>
              </a:spcAft>
              <a:buSzPts val="4200"/>
              <a:buNone/>
            </a:pPr>
            <a:r>
              <a:rPr lang="en-ZA" dirty="0">
                <a:latin typeface="Courier New"/>
                <a:ea typeface="Courier New"/>
                <a:cs typeface="Courier New"/>
                <a:sym typeface="Courier New"/>
              </a:rPr>
              <a:t>     </a:t>
            </a:r>
            <a:r>
              <a:rPr lang="en-ZA" sz="3600" dirty="0">
                <a:latin typeface="Courier New"/>
                <a:ea typeface="Courier New"/>
                <a:cs typeface="Courier New"/>
                <a:sym typeface="Courier New"/>
              </a:rPr>
              <a:t>for n in range (</a:t>
            </a:r>
            <a:r>
              <a:rPr lang="en-ZA" sz="3600" dirty="0" err="1">
                <a:latin typeface="Courier New"/>
                <a:ea typeface="Courier New"/>
                <a:cs typeface="Courier New"/>
                <a:sym typeface="Courier New"/>
              </a:rPr>
              <a:t>len</a:t>
            </a:r>
            <a:r>
              <a:rPr lang="en-ZA" sz="3600" dirty="0">
                <a:latin typeface="Courier New"/>
                <a:ea typeface="Courier New"/>
                <a:cs typeface="Courier New"/>
                <a:sym typeface="Courier New"/>
              </a:rPr>
              <a:t> (X)):</a:t>
            </a:r>
            <a:endParaRPr dirty="0"/>
          </a:p>
          <a:p>
            <a:pPr marL="0" lvl="0" indent="0" algn="l" rtl="0">
              <a:lnSpc>
                <a:spcPct val="90000"/>
              </a:lnSpc>
              <a:spcBef>
                <a:spcPts val="1500"/>
              </a:spcBef>
              <a:spcAft>
                <a:spcPts val="0"/>
              </a:spcAft>
              <a:buSzPts val="3600"/>
              <a:buNone/>
            </a:pPr>
            <a:r>
              <a:rPr lang="en-ZA" sz="3600" dirty="0">
                <a:latin typeface="Courier New"/>
                <a:ea typeface="Courier New"/>
                <a:cs typeface="Courier New"/>
                <a:sym typeface="Courier New"/>
              </a:rPr>
              <a:t>        print(n, X[n])</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14"/>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65F"/>
              </a:buClr>
              <a:buSzPts val="6000"/>
              <a:buFont typeface="Arial"/>
              <a:buNone/>
            </a:pPr>
            <a:r>
              <a:rPr lang="en-ZA" dirty="0" smtClean="0"/>
              <a:t>Example</a:t>
            </a:r>
            <a:endParaRPr dirty="0"/>
          </a:p>
        </p:txBody>
      </p:sp>
      <p:sp>
        <p:nvSpPr>
          <p:cNvPr id="493" name="Google Shape;493;p1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13</a:t>
            </a:fld>
            <a:endParaRPr/>
          </a:p>
        </p:txBody>
      </p:sp>
      <p:sp>
        <p:nvSpPr>
          <p:cNvPr id="494" name="Google Shape;494;p14"/>
          <p:cNvSpPr txBo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457200" marR="0" lvl="0" indent="-441960" algn="l" rtl="0">
              <a:lnSpc>
                <a:spcPct val="90000"/>
              </a:lnSpc>
              <a:spcBef>
                <a:spcPts val="1500"/>
              </a:spcBef>
              <a:spcAft>
                <a:spcPts val="0"/>
              </a:spcAft>
              <a:buClr>
                <a:srgbClr val="D95F29"/>
              </a:buClr>
              <a:buSzPts val="3360"/>
              <a:buFont typeface="Times New Roman"/>
              <a:buNone/>
            </a:pPr>
            <a:r>
              <a:rPr lang="en-ZA" sz="4200" b="0" i="0" u="none" strike="noStrike" cap="none" dirty="0">
                <a:solidFill>
                  <a:srgbClr val="171717"/>
                </a:solidFill>
                <a:latin typeface="Arial"/>
                <a:ea typeface="Arial"/>
                <a:cs typeface="Arial"/>
                <a:sym typeface="Arial"/>
              </a:rPr>
              <a:t>This function finds the first occurrence of an item in a </a:t>
            </a:r>
            <a:r>
              <a:rPr lang="en-ZA" sz="4200" b="0" i="0" u="none" strike="noStrike" cap="none" dirty="0" smtClean="0">
                <a:solidFill>
                  <a:srgbClr val="171717"/>
                </a:solidFill>
                <a:latin typeface="Arial"/>
                <a:ea typeface="Arial"/>
                <a:cs typeface="Arial"/>
                <a:sym typeface="Arial"/>
              </a:rPr>
              <a:t>list.  If the item does not exist, the function returns -1.</a:t>
            </a:r>
            <a:endParaRPr dirty="0"/>
          </a:p>
          <a:p>
            <a:pPr marL="457200" marR="0" lvl="0" indent="-441960" algn="l" rtl="0">
              <a:lnSpc>
                <a:spcPct val="90000"/>
              </a:lnSpc>
              <a:spcBef>
                <a:spcPts val="1500"/>
              </a:spcBef>
              <a:spcAft>
                <a:spcPts val="0"/>
              </a:spcAft>
              <a:buClr>
                <a:srgbClr val="D95F29"/>
              </a:buClr>
              <a:buSzPts val="3360"/>
              <a:buFont typeface="Times New Roman"/>
              <a:buNone/>
            </a:pPr>
            <a:endParaRPr sz="4200" b="0" i="0" u="none" strike="noStrike" cap="none" dirty="0">
              <a:solidFill>
                <a:srgbClr val="171717"/>
              </a:solidFill>
              <a:latin typeface="Arial"/>
              <a:ea typeface="Arial"/>
              <a:cs typeface="Arial"/>
              <a:sym typeface="Arial"/>
            </a:endParaRPr>
          </a:p>
          <a:p>
            <a:pPr marL="457200" marR="0" lvl="0" indent="-441960" algn="l" rtl="0">
              <a:lnSpc>
                <a:spcPct val="90000"/>
              </a:lnSpc>
              <a:spcBef>
                <a:spcPts val="1500"/>
              </a:spcBef>
              <a:spcAft>
                <a:spcPts val="0"/>
              </a:spcAft>
              <a:buClr>
                <a:srgbClr val="D95F29"/>
              </a:buClr>
              <a:buSzPts val="3360"/>
              <a:buFont typeface="Times New Roman"/>
              <a:buNone/>
            </a:pPr>
            <a:r>
              <a:rPr lang="en-ZA" sz="3200" b="0" i="0" u="none" strike="noStrike" cap="none" dirty="0" err="1">
                <a:solidFill>
                  <a:srgbClr val="171717"/>
                </a:solidFill>
                <a:latin typeface="Courier New"/>
                <a:ea typeface="Courier New"/>
                <a:cs typeface="Courier New"/>
                <a:sym typeface="Courier New"/>
              </a:rPr>
              <a:t>def</a:t>
            </a:r>
            <a:r>
              <a:rPr lang="en-ZA" sz="3200" b="0" i="0" u="none" strike="noStrike" cap="none" dirty="0">
                <a:solidFill>
                  <a:srgbClr val="171717"/>
                </a:solidFill>
                <a:latin typeface="Courier New"/>
                <a:ea typeface="Courier New"/>
                <a:cs typeface="Courier New"/>
                <a:sym typeface="Courier New"/>
              </a:rPr>
              <a:t> index (values, item):</a:t>
            </a:r>
            <a:endParaRPr dirty="0"/>
          </a:p>
          <a:p>
            <a:pPr marL="457200" marR="0" lvl="0" indent="-441960" algn="l" rtl="0">
              <a:lnSpc>
                <a:spcPct val="90000"/>
              </a:lnSpc>
              <a:spcBef>
                <a:spcPts val="1500"/>
              </a:spcBef>
              <a:spcAft>
                <a:spcPts val="0"/>
              </a:spcAft>
              <a:buClr>
                <a:srgbClr val="D95F29"/>
              </a:buClr>
              <a:buSzPts val="3360"/>
              <a:buFont typeface="Times New Roman"/>
              <a:buNone/>
            </a:pPr>
            <a:r>
              <a:rPr lang="en-ZA" sz="3200" b="0" i="0" u="none" strike="noStrike" cap="none" dirty="0">
                <a:solidFill>
                  <a:srgbClr val="171717"/>
                </a:solidFill>
                <a:latin typeface="Courier New"/>
                <a:ea typeface="Courier New"/>
                <a:cs typeface="Courier New"/>
                <a:sym typeface="Courier New"/>
              </a:rPr>
              <a:t>    for </a:t>
            </a:r>
            <a:r>
              <a:rPr lang="en-ZA" sz="3200" b="0" i="0" u="none" strike="noStrike" cap="none" dirty="0" err="1">
                <a:solidFill>
                  <a:srgbClr val="171717"/>
                </a:solidFill>
                <a:latin typeface="Courier New"/>
                <a:ea typeface="Courier New"/>
                <a:cs typeface="Courier New"/>
                <a:sym typeface="Courier New"/>
              </a:rPr>
              <a:t>i</a:t>
            </a:r>
            <a:r>
              <a:rPr lang="en-ZA" sz="3200" b="0" i="0" u="none" strike="noStrike" cap="none" dirty="0">
                <a:solidFill>
                  <a:srgbClr val="171717"/>
                </a:solidFill>
                <a:latin typeface="Courier New"/>
                <a:ea typeface="Courier New"/>
                <a:cs typeface="Courier New"/>
                <a:sym typeface="Courier New"/>
              </a:rPr>
              <a:t> in range (</a:t>
            </a:r>
            <a:r>
              <a:rPr lang="en-ZA" sz="3200" b="0" i="0" u="none" strike="noStrike" cap="none" dirty="0" err="1">
                <a:solidFill>
                  <a:srgbClr val="171717"/>
                </a:solidFill>
                <a:latin typeface="Courier New"/>
                <a:ea typeface="Courier New"/>
                <a:cs typeface="Courier New"/>
                <a:sym typeface="Courier New"/>
              </a:rPr>
              <a:t>len</a:t>
            </a:r>
            <a:r>
              <a:rPr lang="en-ZA" sz="3200" b="0" i="0" u="none" strike="noStrike" cap="none" dirty="0">
                <a:solidFill>
                  <a:srgbClr val="171717"/>
                </a:solidFill>
                <a:latin typeface="Courier New"/>
                <a:ea typeface="Courier New"/>
                <a:cs typeface="Courier New"/>
                <a:sym typeface="Courier New"/>
              </a:rPr>
              <a:t>(values)):</a:t>
            </a:r>
            <a:endParaRPr dirty="0"/>
          </a:p>
          <a:p>
            <a:pPr marL="457200" marR="0" lvl="0" indent="-441960" algn="l" rtl="0">
              <a:lnSpc>
                <a:spcPct val="90000"/>
              </a:lnSpc>
              <a:spcBef>
                <a:spcPts val="1500"/>
              </a:spcBef>
              <a:spcAft>
                <a:spcPts val="0"/>
              </a:spcAft>
              <a:buClr>
                <a:srgbClr val="D95F29"/>
              </a:buClr>
              <a:buSzPts val="3360"/>
              <a:buFont typeface="Times New Roman"/>
              <a:buNone/>
            </a:pPr>
            <a:r>
              <a:rPr lang="en-ZA" sz="3200" b="0" i="0" u="none" strike="noStrike" cap="none" dirty="0">
                <a:solidFill>
                  <a:srgbClr val="171717"/>
                </a:solidFill>
                <a:latin typeface="Courier New"/>
                <a:ea typeface="Courier New"/>
                <a:cs typeface="Courier New"/>
                <a:sym typeface="Courier New"/>
              </a:rPr>
              <a:t>        if values[</a:t>
            </a:r>
            <a:r>
              <a:rPr lang="en-ZA" sz="3200" b="0" i="0" u="none" strike="noStrike" cap="none" dirty="0" err="1">
                <a:solidFill>
                  <a:srgbClr val="171717"/>
                </a:solidFill>
                <a:latin typeface="Courier New"/>
                <a:ea typeface="Courier New"/>
                <a:cs typeface="Courier New"/>
                <a:sym typeface="Courier New"/>
              </a:rPr>
              <a:t>i</a:t>
            </a:r>
            <a:r>
              <a:rPr lang="en-ZA" sz="3200" b="0" i="0" u="none" strike="noStrike" cap="none" dirty="0">
                <a:solidFill>
                  <a:srgbClr val="171717"/>
                </a:solidFill>
                <a:latin typeface="Courier New"/>
                <a:ea typeface="Courier New"/>
                <a:cs typeface="Courier New"/>
                <a:sym typeface="Courier New"/>
              </a:rPr>
              <a:t>] == item:</a:t>
            </a:r>
            <a:endParaRPr dirty="0"/>
          </a:p>
          <a:p>
            <a:pPr marL="457200" marR="0" lvl="0" indent="-441960" algn="l" rtl="0">
              <a:lnSpc>
                <a:spcPct val="90000"/>
              </a:lnSpc>
              <a:spcBef>
                <a:spcPts val="1500"/>
              </a:spcBef>
              <a:spcAft>
                <a:spcPts val="0"/>
              </a:spcAft>
              <a:buClr>
                <a:srgbClr val="D95F29"/>
              </a:buClr>
              <a:buSzPts val="3360"/>
              <a:buFont typeface="Times New Roman"/>
              <a:buNone/>
            </a:pPr>
            <a:r>
              <a:rPr lang="en-ZA" sz="3200" b="0" i="0" u="none" strike="noStrike" cap="none" dirty="0">
                <a:solidFill>
                  <a:srgbClr val="171717"/>
                </a:solidFill>
                <a:latin typeface="Courier New"/>
                <a:ea typeface="Courier New"/>
                <a:cs typeface="Courier New"/>
                <a:sym typeface="Courier New"/>
              </a:rPr>
              <a:t>            return </a:t>
            </a:r>
            <a:r>
              <a:rPr lang="en-ZA" sz="3200" b="0" i="0" u="none" strike="noStrike" cap="none" dirty="0" err="1">
                <a:solidFill>
                  <a:srgbClr val="171717"/>
                </a:solidFill>
                <a:latin typeface="Courier New"/>
                <a:ea typeface="Courier New"/>
                <a:cs typeface="Courier New"/>
                <a:sym typeface="Courier New"/>
              </a:rPr>
              <a:t>i</a:t>
            </a:r>
            <a:endParaRPr sz="3200" b="0" i="0" u="none" strike="noStrike" cap="none" dirty="0">
              <a:solidFill>
                <a:srgbClr val="171717"/>
              </a:solidFill>
              <a:latin typeface="Courier New"/>
              <a:ea typeface="Courier New"/>
              <a:cs typeface="Courier New"/>
              <a:sym typeface="Courier New"/>
            </a:endParaRPr>
          </a:p>
          <a:p>
            <a:pPr marL="457200" marR="0" lvl="0" indent="-441960" algn="l" rtl="0">
              <a:lnSpc>
                <a:spcPct val="90000"/>
              </a:lnSpc>
              <a:spcBef>
                <a:spcPts val="1500"/>
              </a:spcBef>
              <a:spcAft>
                <a:spcPts val="0"/>
              </a:spcAft>
              <a:buClr>
                <a:srgbClr val="D95F29"/>
              </a:buClr>
              <a:buSzPts val="3360"/>
              <a:buFont typeface="Times New Roman"/>
              <a:buNone/>
            </a:pPr>
            <a:r>
              <a:rPr lang="en-ZA" sz="3200" b="0" i="0" u="none" strike="noStrike" cap="none" dirty="0">
                <a:solidFill>
                  <a:srgbClr val="171717"/>
                </a:solidFill>
                <a:latin typeface="Courier New"/>
                <a:ea typeface="Courier New"/>
                <a:cs typeface="Courier New"/>
                <a:sym typeface="Courier New"/>
              </a:rPr>
              <a:t>    return -1    </a:t>
            </a:r>
            <a:endParaRPr dirty="0"/>
          </a:p>
          <a:p>
            <a:pPr marL="457200" marR="0" lvl="0" indent="-441960" algn="l" rtl="0">
              <a:lnSpc>
                <a:spcPct val="90000"/>
              </a:lnSpc>
              <a:spcBef>
                <a:spcPts val="1500"/>
              </a:spcBef>
              <a:spcAft>
                <a:spcPts val="0"/>
              </a:spcAft>
              <a:buClr>
                <a:srgbClr val="D95F29"/>
              </a:buClr>
              <a:buSzPts val="3360"/>
              <a:buFont typeface="Times New Roman"/>
              <a:buNone/>
            </a:pPr>
            <a:endParaRPr sz="3600" b="0" i="0" u="none" strike="noStrike" cap="none" dirty="0">
              <a:solidFill>
                <a:srgbClr val="171717"/>
              </a:solidFill>
              <a:latin typeface="Courier New"/>
              <a:ea typeface="Courier New"/>
              <a:cs typeface="Courier New"/>
              <a:sym typeface="Courier New"/>
            </a:endParaRPr>
          </a:p>
        </p:txBody>
      </p:sp>
      <p:sp>
        <p:nvSpPr>
          <p:cNvPr id="495" name="Google Shape;495;p14"/>
          <p:cNvSpPr txBox="1"/>
          <p:nvPr/>
        </p:nvSpPr>
        <p:spPr>
          <a:xfrm>
            <a:off x="13034962" y="6017826"/>
            <a:ext cx="3995738" cy="2554505"/>
          </a:xfrm>
          <a:prstGeom prst="rect">
            <a:avLst/>
          </a:prstGeom>
          <a:solidFill>
            <a:srgbClr val="46C1BB"/>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0000"/>
              </a:buClr>
              <a:buSzPts val="3600"/>
              <a:buFont typeface="Times New Roman"/>
              <a:buNone/>
            </a:pPr>
            <a:r>
              <a:rPr lang="en-ZA" sz="3200" b="0" i="1" u="none" strike="noStrike" cap="none" dirty="0" smtClean="0">
                <a:solidFill>
                  <a:srgbClr val="212121"/>
                </a:solidFill>
                <a:latin typeface="Arial"/>
                <a:ea typeface="Arial"/>
                <a:cs typeface="Arial"/>
                <a:sym typeface="Arial"/>
              </a:rPr>
              <a:t>What values are needed to test this program using different testing strategies?</a:t>
            </a:r>
            <a:endParaRPr sz="1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4"/>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dirty="0" smtClean="0">
                <a:solidFill>
                  <a:schemeClr val="accent1"/>
                </a:solidFill>
              </a:rPr>
              <a:t>Exercise</a:t>
            </a:r>
            <a:endParaRPr dirty="0">
              <a:solidFill>
                <a:schemeClr val="accent1"/>
              </a:solidFill>
            </a:endParaRPr>
          </a:p>
        </p:txBody>
      </p:sp>
      <p:sp>
        <p:nvSpPr>
          <p:cNvPr id="357" name="Google Shape;357;p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ZA" sz="1800" b="0" i="0" u="none" strike="noStrike" kern="0" cap="none" spc="0" normalizeH="0" baseline="0" noProof="0">
                <a:ln>
                  <a:noFill/>
                </a:ln>
                <a:solidFill>
                  <a:srgbClr val="00365F"/>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800" b="0" i="0" u="none" strike="noStrike" kern="0" cap="none" spc="0" normalizeH="0" baseline="0" noProof="0">
              <a:ln>
                <a:noFill/>
              </a:ln>
              <a:solidFill>
                <a:srgbClr val="00365F"/>
              </a:solidFill>
              <a:effectLst/>
              <a:uLnTx/>
              <a:uFillTx/>
              <a:latin typeface="Arial"/>
              <a:cs typeface="Arial"/>
              <a:sym typeface="Arial"/>
            </a:endParaRPr>
          </a:p>
        </p:txBody>
      </p:sp>
      <p:sp>
        <p:nvSpPr>
          <p:cNvPr id="358" name="Google Shape;358;p4"/>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Char char="▪"/>
            </a:pPr>
            <a:r>
              <a:rPr lang="en-US" dirty="0" smtClean="0"/>
              <a:t>Write a program to take 5 strings as input from the user and store them in an array.  Then print them out in the same order from the array.</a:t>
            </a:r>
          </a:p>
          <a:p>
            <a:pPr marL="0" lvl="0" indent="0" algn="l" rtl="0">
              <a:lnSpc>
                <a:spcPct val="90000"/>
              </a:lnSpc>
              <a:spcBef>
                <a:spcPts val="0"/>
              </a:spcBef>
              <a:spcAft>
                <a:spcPts val="0"/>
              </a:spcAft>
              <a:buSzPts val="4200"/>
              <a:buNone/>
            </a:pPr>
            <a:endParaRPr lang="en-US" dirty="0"/>
          </a:p>
        </p:txBody>
      </p:sp>
    </p:spTree>
    <p:extLst>
      <p:ext uri="{BB962C8B-B14F-4D97-AF65-F5344CB8AC3E}">
        <p14:creationId xmlns:p14="http://schemas.microsoft.com/office/powerpoint/2010/main" val="41839279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44"/>
          <p:cNvSpPr txBox="1"/>
          <p:nvPr/>
        </p:nvSpPr>
        <p:spPr>
          <a:xfrm>
            <a:off x="623400" y="7459578"/>
            <a:ext cx="17041200" cy="1716505"/>
          </a:xfrm>
          <a:prstGeom prst="rect">
            <a:avLst/>
          </a:prstGeom>
          <a:noFill/>
          <a:ln>
            <a:noFill/>
          </a:ln>
        </p:spPr>
        <p:txBody>
          <a:bodyPr spcFirstLastPara="1" wrap="square" lIns="91425" tIns="45700" rIns="91425" bIns="45700" anchor="t" anchorCtr="0">
            <a:noAutofit/>
          </a:bodyPr>
          <a:lstStyle/>
          <a:p>
            <a:pPr marL="228600" marR="0" lvl="0" indent="0" algn="ctr" rtl="0">
              <a:lnSpc>
                <a:spcPct val="90000"/>
              </a:lnSpc>
              <a:spcBef>
                <a:spcPts val="0"/>
              </a:spcBef>
              <a:spcAft>
                <a:spcPts val="0"/>
              </a:spcAft>
              <a:buClr>
                <a:schemeClr val="accent3"/>
              </a:buClr>
              <a:buSzPts val="1820"/>
              <a:buFont typeface="Noto Sans Symbols"/>
              <a:buNone/>
            </a:pPr>
            <a:endParaRPr sz="2800" b="0" i="0" u="none" strike="noStrike" cap="none">
              <a:solidFill>
                <a:srgbClr val="5E5E5E"/>
              </a:solidFill>
              <a:latin typeface="Arial"/>
              <a:ea typeface="Arial"/>
              <a:cs typeface="Arial"/>
              <a:sym typeface="Arial"/>
            </a:endParaRPr>
          </a:p>
          <a:p>
            <a:pPr marL="228600" marR="0" lvl="0" indent="0" algn="ctr" rtl="0">
              <a:lnSpc>
                <a:spcPct val="90000"/>
              </a:lnSpc>
              <a:spcBef>
                <a:spcPts val="1500"/>
              </a:spcBef>
              <a:spcAft>
                <a:spcPts val="0"/>
              </a:spcAft>
              <a:buClr>
                <a:schemeClr val="accent3"/>
              </a:buClr>
              <a:buSzPts val="2080"/>
              <a:buFont typeface="Noto Sans Symbols"/>
              <a:buNone/>
            </a:pPr>
            <a:r>
              <a:rPr lang="en-ZA" sz="3200" b="0" i="0" u="none" strike="noStrike" cap="none">
                <a:solidFill>
                  <a:srgbClr val="313131"/>
                </a:solidFill>
                <a:latin typeface="Arial"/>
                <a:ea typeface="Arial"/>
                <a:cs typeface="Arial"/>
                <a:sym typeface="Arial"/>
              </a:rPr>
              <a:t>Unless otherwise stated, all materials are copyright of the University of Cape Town</a:t>
            </a:r>
            <a:endParaRPr/>
          </a:p>
          <a:p>
            <a:pPr marL="228600" marR="0" lvl="0" indent="0" algn="ctr" rtl="0">
              <a:lnSpc>
                <a:spcPct val="90000"/>
              </a:lnSpc>
              <a:spcBef>
                <a:spcPts val="1500"/>
              </a:spcBef>
              <a:spcAft>
                <a:spcPts val="0"/>
              </a:spcAft>
              <a:buClr>
                <a:schemeClr val="accent3"/>
              </a:buClr>
              <a:buSzPts val="2080"/>
              <a:buFont typeface="Noto Sans Symbols"/>
              <a:buNone/>
            </a:pPr>
            <a:r>
              <a:rPr lang="en-ZA" sz="3200" b="0" i="0" u="none" strike="noStrike" cap="none">
                <a:solidFill>
                  <a:srgbClr val="313131"/>
                </a:solidFill>
                <a:latin typeface="Arial"/>
                <a:ea typeface="Arial"/>
                <a:cs typeface="Arial"/>
                <a:sym typeface="Arial"/>
              </a:rPr>
              <a:t>© University of Cape Town</a:t>
            </a:r>
            <a:endParaRPr sz="3200" b="0" i="0" u="none" strike="noStrike" cap="none">
              <a:solidFill>
                <a:srgbClr val="313131"/>
              </a:solidFill>
              <a:latin typeface="Arial"/>
              <a:ea typeface="Arial"/>
              <a:cs typeface="Arial"/>
              <a:sym typeface="Arial"/>
            </a:endParaRPr>
          </a:p>
        </p:txBody>
      </p:sp>
      <p:pic>
        <p:nvPicPr>
          <p:cNvPr id="729" name="Google Shape;729;p44"/>
          <p:cNvPicPr preferRelativeResize="0"/>
          <p:nvPr/>
        </p:nvPicPr>
        <p:blipFill rotWithShape="1">
          <a:blip r:embed="rId3">
            <a:alphaModFix/>
          </a:blip>
          <a:srcRect/>
          <a:stretch/>
        </p:blipFill>
        <p:spPr>
          <a:xfrm>
            <a:off x="3832034" y="1749794"/>
            <a:ext cx="10566792" cy="1912944"/>
          </a:xfrm>
          <a:prstGeom prst="rect">
            <a:avLst/>
          </a:prstGeom>
          <a:noFill/>
          <a:ln>
            <a:noFill/>
          </a:ln>
        </p:spPr>
      </p:pic>
      <p:sp>
        <p:nvSpPr>
          <p:cNvPr id="730" name="Google Shape;730;p44"/>
          <p:cNvSpPr/>
          <p:nvPr/>
        </p:nvSpPr>
        <p:spPr>
          <a:xfrm rot="5400000">
            <a:off x="9008268" y="-9008268"/>
            <a:ext cx="271463" cy="18288001"/>
          </a:xfrm>
          <a:prstGeom prst="rect">
            <a:avLst/>
          </a:prstGeom>
          <a:solidFill>
            <a:schemeClr val="accent1"/>
          </a:solidFill>
          <a:ln w="12700" cap="flat" cmpd="sng">
            <a:solidFill>
              <a:srgbClr val="0027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731" name="Google Shape;731;p44" descr="A picture containing text, clipart&#10;&#10;Description automatically generated"/>
          <p:cNvPicPr preferRelativeResize="0"/>
          <p:nvPr/>
        </p:nvPicPr>
        <p:blipFill rotWithShape="1">
          <a:blip r:embed="rId4">
            <a:alphaModFix/>
          </a:blip>
          <a:srcRect/>
          <a:stretch/>
        </p:blipFill>
        <p:spPr>
          <a:xfrm>
            <a:off x="4588596" y="4637686"/>
            <a:ext cx="9110808" cy="1382486"/>
          </a:xfrm>
          <a:prstGeom prst="rect">
            <a:avLst/>
          </a:prstGeom>
          <a:noFill/>
          <a:ln>
            <a:noFill/>
          </a:ln>
        </p:spPr>
      </p:pic>
    </p:spTree>
    <p:extLst>
      <p:ext uri="{BB962C8B-B14F-4D97-AF65-F5344CB8AC3E}">
        <p14:creationId xmlns:p14="http://schemas.microsoft.com/office/powerpoint/2010/main" val="12445244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
          <p:cNvSpPr txBox="1">
            <a:spLocks noGrp="1"/>
          </p:cNvSpPr>
          <p:nvPr>
            <p:ph type="title"/>
          </p:nvPr>
        </p:nvSpPr>
        <p:spPr>
          <a:xfrm>
            <a:off x="952244" y="5440699"/>
            <a:ext cx="8282116" cy="231895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8000"/>
              <a:buFont typeface="Arial"/>
              <a:buNone/>
            </a:pPr>
            <a:r>
              <a:rPr lang="en-ZA"/>
              <a:t>Introduction to Programming</a:t>
            </a:r>
            <a:endParaRPr/>
          </a:p>
        </p:txBody>
      </p:sp>
    </p:spTree>
    <p:extLst>
      <p:ext uri="{BB962C8B-B14F-4D97-AF65-F5344CB8AC3E}">
        <p14:creationId xmlns:p14="http://schemas.microsoft.com/office/powerpoint/2010/main" val="444428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
          <p:cNvSpPr txBox="1">
            <a:spLocks noGrp="1"/>
          </p:cNvSpPr>
          <p:nvPr>
            <p:ph type="body" idx="1"/>
          </p:nvPr>
        </p:nvSpPr>
        <p:spPr>
          <a:xfrm>
            <a:off x="3872366" y="6474337"/>
            <a:ext cx="6700837" cy="5545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ZA"/>
              <a:t>Hussein Suleman</a:t>
            </a:r>
            <a:endParaRPr/>
          </a:p>
        </p:txBody>
      </p:sp>
      <p:sp>
        <p:nvSpPr>
          <p:cNvPr id="336" name="Google Shape;336;p2"/>
          <p:cNvSpPr txBox="1">
            <a:spLocks noGrp="1"/>
          </p:cNvSpPr>
          <p:nvPr>
            <p:ph type="body" idx="2"/>
          </p:nvPr>
        </p:nvSpPr>
        <p:spPr>
          <a:xfrm>
            <a:off x="3872367" y="6839022"/>
            <a:ext cx="7463504" cy="5545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ZA"/>
              <a:t>Department of Computer Science</a:t>
            </a:r>
            <a:endParaRPr/>
          </a:p>
        </p:txBody>
      </p:sp>
      <p:sp>
        <p:nvSpPr>
          <p:cNvPr id="337" name="Google Shape;337;p2"/>
          <p:cNvSpPr txBox="1">
            <a:spLocks noGrp="1"/>
          </p:cNvSpPr>
          <p:nvPr>
            <p:ph type="body" idx="3"/>
          </p:nvPr>
        </p:nvSpPr>
        <p:spPr>
          <a:xfrm>
            <a:off x="3872365" y="7203707"/>
            <a:ext cx="6700837" cy="5545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endParaRPr dirty="0"/>
          </a:p>
        </p:txBody>
      </p:sp>
      <p:sp>
        <p:nvSpPr>
          <p:cNvPr id="338" name="Google Shape;338;p2"/>
          <p:cNvSpPr txBox="1">
            <a:spLocks noGrp="1"/>
          </p:cNvSpPr>
          <p:nvPr>
            <p:ph type="title"/>
          </p:nvPr>
        </p:nvSpPr>
        <p:spPr>
          <a:xfrm>
            <a:off x="1163639" y="1044532"/>
            <a:ext cx="10433276"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2"/>
              </a:buClr>
              <a:buSzPts val="6000"/>
              <a:buFont typeface="Arial"/>
              <a:buNone/>
            </a:pPr>
            <a:r>
              <a:rPr lang="en-ZA"/>
              <a:t>Arrays</a:t>
            </a:r>
            <a:endParaRPr/>
          </a:p>
        </p:txBody>
      </p:sp>
      <p:sp>
        <p:nvSpPr>
          <p:cNvPr id="339" name="Google Shape;339;p2"/>
          <p:cNvSpPr txBox="1">
            <a:spLocks noGrp="1"/>
          </p:cNvSpPr>
          <p:nvPr>
            <p:ph type="body" idx="4"/>
          </p:nvPr>
        </p:nvSpPr>
        <p:spPr>
          <a:xfrm>
            <a:off x="1163638" y="2728915"/>
            <a:ext cx="10433276" cy="8040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5400"/>
              <a:buNone/>
            </a:pPr>
            <a:r>
              <a:rPr lang="en-ZA" dirty="0" smtClean="0"/>
              <a:t>Using Array Operations</a:t>
            </a:r>
            <a:endParaRPr dirty="0"/>
          </a:p>
        </p:txBody>
      </p:sp>
      <p:pic>
        <p:nvPicPr>
          <p:cNvPr id="340" name="Google Shape;340;p2"/>
          <p:cNvPicPr preferRelativeResize="0"/>
          <p:nvPr/>
        </p:nvPicPr>
        <p:blipFill rotWithShape="1">
          <a:blip r:embed="rId3">
            <a:alphaModFix/>
          </a:blip>
          <a:srcRect/>
          <a:stretch/>
        </p:blipFill>
        <p:spPr>
          <a:xfrm>
            <a:off x="1115745" y="5718142"/>
            <a:ext cx="2621578" cy="2621578"/>
          </a:xfrm>
          <a:prstGeom prst="rect">
            <a:avLst/>
          </a:prstGeom>
          <a:noFill/>
          <a:ln>
            <a:noFill/>
          </a:ln>
        </p:spPr>
      </p:pic>
      <p:sp>
        <p:nvSpPr>
          <p:cNvPr id="341" name="Google Shape;341;p2"/>
          <p:cNvSpPr txBox="1">
            <a:spLocks noGrp="1"/>
          </p:cNvSpPr>
          <p:nvPr>
            <p:ph type="body" idx="5"/>
          </p:nvPr>
        </p:nvSpPr>
        <p:spPr>
          <a:xfrm>
            <a:off x="1163638" y="3554717"/>
            <a:ext cx="10433400" cy="80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5400"/>
              <a:buNone/>
            </a:pPr>
            <a:r>
              <a:rPr lang="en-ZA"/>
              <a:t>CSC1</a:t>
            </a:r>
            <a:endParaRPr/>
          </a:p>
        </p:txBody>
      </p:sp>
    </p:spTree>
    <p:extLst>
      <p:ext uri="{BB962C8B-B14F-4D97-AF65-F5344CB8AC3E}">
        <p14:creationId xmlns:p14="http://schemas.microsoft.com/office/powerpoint/2010/main" val="9537439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
          <p:cNvSpPr txBox="1">
            <a:spLocks noGrp="1"/>
          </p:cNvSpPr>
          <p:nvPr>
            <p:ph type="title"/>
          </p:nvPr>
        </p:nvSpPr>
        <p:spPr>
          <a:xfrm>
            <a:off x="9720774" y="1345827"/>
            <a:ext cx="7854931" cy="420975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8000"/>
              <a:buFont typeface="Arial"/>
              <a:buNone/>
            </a:pPr>
            <a:r>
              <a:rPr lang="en-ZA" dirty="0" smtClean="0"/>
              <a:t>Using Array Operations</a:t>
            </a:r>
            <a:endParaRPr dirty="0"/>
          </a:p>
        </p:txBody>
      </p:sp>
      <p:sp>
        <p:nvSpPr>
          <p:cNvPr id="347" name="Google Shape;347;p3"/>
          <p:cNvSpPr txBox="1">
            <a:spLocks noGrp="1"/>
          </p:cNvSpPr>
          <p:nvPr>
            <p:ph type="body" idx="1"/>
          </p:nvPr>
        </p:nvSpPr>
        <p:spPr>
          <a:xfrm>
            <a:off x="926549" y="6776987"/>
            <a:ext cx="7423294" cy="461136"/>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SzPct val="100000"/>
              <a:buNone/>
            </a:pPr>
            <a:r>
              <a:rPr lang="en-ZA"/>
              <a:t>Hussein Suleman</a:t>
            </a:r>
            <a:endParaRPr/>
          </a:p>
        </p:txBody>
      </p:sp>
      <p:sp>
        <p:nvSpPr>
          <p:cNvPr id="348" name="Google Shape;348;p3"/>
          <p:cNvSpPr txBox="1">
            <a:spLocks noGrp="1"/>
          </p:cNvSpPr>
          <p:nvPr>
            <p:ph type="body" idx="2"/>
          </p:nvPr>
        </p:nvSpPr>
        <p:spPr>
          <a:xfrm>
            <a:off x="926549" y="7271749"/>
            <a:ext cx="7423294" cy="461136"/>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SzPct val="100000"/>
              <a:buNone/>
            </a:pPr>
            <a:r>
              <a:rPr lang="en-ZA"/>
              <a:t>Department of Computer Science</a:t>
            </a:r>
            <a:endParaRPr/>
          </a:p>
        </p:txBody>
      </p:sp>
      <p:sp>
        <p:nvSpPr>
          <p:cNvPr id="349" name="Google Shape;349;p3"/>
          <p:cNvSpPr txBox="1">
            <a:spLocks noGrp="1"/>
          </p:cNvSpPr>
          <p:nvPr>
            <p:ph type="body" idx="3"/>
          </p:nvPr>
        </p:nvSpPr>
        <p:spPr>
          <a:xfrm>
            <a:off x="926549" y="7766511"/>
            <a:ext cx="7423294" cy="461136"/>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SzPct val="100000"/>
              <a:buNone/>
            </a:pPr>
            <a:r>
              <a:rPr lang="en-ZA"/>
              <a:t>University of Cape Town</a:t>
            </a:r>
            <a:endParaRPr/>
          </a:p>
        </p:txBody>
      </p:sp>
      <p:sp>
        <p:nvSpPr>
          <p:cNvPr id="350" name="Google Shape;350;p3"/>
          <p:cNvSpPr txBox="1">
            <a:spLocks noGrp="1"/>
          </p:cNvSpPr>
          <p:nvPr>
            <p:ph type="body" idx="4"/>
          </p:nvPr>
        </p:nvSpPr>
        <p:spPr>
          <a:xfrm>
            <a:off x="926549" y="8261273"/>
            <a:ext cx="7423294" cy="516157"/>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lnSpc>
                <a:spcPct val="90000"/>
              </a:lnSpc>
              <a:spcBef>
                <a:spcPts val="0"/>
              </a:spcBef>
              <a:spcAft>
                <a:spcPts val="0"/>
              </a:spcAft>
              <a:buSzPct val="100000"/>
              <a:buNone/>
            </a:pPr>
            <a:endParaRPr dirty="0"/>
          </a:p>
        </p:txBody>
      </p:sp>
      <p:sp>
        <p:nvSpPr>
          <p:cNvPr id="351" name="Google Shape;351;p3"/>
          <p:cNvSpPr>
            <a:spLocks noGrp="1"/>
          </p:cNvSpPr>
          <p:nvPr>
            <p:ph type="media" idx="5"/>
          </p:nvPr>
        </p:nvSpPr>
        <p:spPr>
          <a:xfrm>
            <a:off x="712295" y="1346553"/>
            <a:ext cx="7855443" cy="4208463"/>
          </a:xfrm>
          <a:prstGeom prst="rect">
            <a:avLst/>
          </a:prstGeom>
          <a:noFill/>
          <a:ln>
            <a:noFill/>
          </a:ln>
        </p:spPr>
        <p:txBody>
          <a:bodyPr spcFirstLastPara="1" wrap="square" lIns="91425" tIns="45700" rIns="91425" bIns="45700" anchor="ctr" anchorCtr="0">
            <a:noAutofit/>
          </a:bodyPr>
          <a:lstStyle/>
          <a:p>
            <a:pPr marL="0" lvl="0" indent="0" algn="ctr" rtl="0">
              <a:spcBef>
                <a:spcPts val="1500"/>
              </a:spcBef>
              <a:spcAft>
                <a:spcPts val="0"/>
              </a:spcAft>
              <a:buNone/>
            </a:pPr>
            <a:endParaRPr/>
          </a:p>
        </p:txBody>
      </p:sp>
    </p:spTree>
    <p:extLst>
      <p:ext uri="{BB962C8B-B14F-4D97-AF65-F5344CB8AC3E}">
        <p14:creationId xmlns:p14="http://schemas.microsoft.com/office/powerpoint/2010/main" val="1129944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19"/>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65F"/>
              </a:buClr>
              <a:buSzPts val="6000"/>
              <a:buFont typeface="Arial"/>
              <a:buNone/>
            </a:pPr>
            <a:r>
              <a:rPr lang="en-ZA"/>
              <a:t>Common Pitfall/Error</a:t>
            </a:r>
            <a:endParaRPr/>
          </a:p>
        </p:txBody>
      </p:sp>
      <p:sp>
        <p:nvSpPr>
          <p:cNvPr id="536" name="Google Shape;536;p1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19</a:t>
            </a:fld>
            <a:endParaRPr/>
          </a:p>
        </p:txBody>
      </p:sp>
      <p:sp>
        <p:nvSpPr>
          <p:cNvPr id="537" name="Google Shape;537;p19"/>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4200"/>
              <a:buNone/>
            </a:pPr>
            <a:r>
              <a:rPr lang="en-ZA"/>
              <a:t>Accessing an item that is not in the list!</a:t>
            </a:r>
            <a:endParaRPr/>
          </a:p>
          <a:p>
            <a:pPr marL="571500" lvl="0" indent="-304800" algn="l" rtl="0">
              <a:lnSpc>
                <a:spcPct val="90000"/>
              </a:lnSpc>
              <a:spcBef>
                <a:spcPts val="1500"/>
              </a:spcBef>
              <a:spcAft>
                <a:spcPts val="0"/>
              </a:spcAft>
              <a:buSzPts val="4200"/>
              <a:buFont typeface="Arial"/>
              <a:buNone/>
            </a:pPr>
            <a:endParaRPr/>
          </a:p>
          <a:p>
            <a:pPr marL="571500" lvl="0" indent="-571500" algn="l" rtl="0">
              <a:lnSpc>
                <a:spcPct val="90000"/>
              </a:lnSpc>
              <a:spcBef>
                <a:spcPts val="1500"/>
              </a:spcBef>
              <a:spcAft>
                <a:spcPts val="0"/>
              </a:spcAft>
              <a:buSzPts val="4200"/>
              <a:buFont typeface="Arial"/>
              <a:buChar char="▪"/>
            </a:pPr>
            <a:r>
              <a:rPr lang="en-ZA"/>
              <a:t>Python's response:</a:t>
            </a:r>
            <a:endParaRPr/>
          </a:p>
          <a:p>
            <a:pPr marL="685800" lvl="1" indent="0" algn="l" rtl="0">
              <a:lnSpc>
                <a:spcPct val="90000"/>
              </a:lnSpc>
              <a:spcBef>
                <a:spcPts val="750"/>
              </a:spcBef>
              <a:spcAft>
                <a:spcPts val="0"/>
              </a:spcAft>
              <a:buSzPts val="3200"/>
              <a:buNone/>
            </a:pPr>
            <a:r>
              <a:rPr lang="en-ZA" sz="3200">
                <a:latin typeface="Courier New"/>
                <a:ea typeface="Courier New"/>
                <a:cs typeface="Courier New"/>
                <a:sym typeface="Courier New"/>
              </a:rPr>
              <a:t>Traceback (most recent call last):</a:t>
            </a:r>
            <a:endParaRPr/>
          </a:p>
          <a:p>
            <a:pPr marL="685800" lvl="1" indent="0" algn="l" rtl="0">
              <a:lnSpc>
                <a:spcPct val="90000"/>
              </a:lnSpc>
              <a:spcBef>
                <a:spcPts val="750"/>
              </a:spcBef>
              <a:spcAft>
                <a:spcPts val="0"/>
              </a:spcAft>
              <a:buSzPts val="3200"/>
              <a:buNone/>
            </a:pPr>
            <a:r>
              <a:rPr lang="en-ZA" sz="3200">
                <a:latin typeface="Courier New"/>
                <a:ea typeface="Courier New"/>
                <a:cs typeface="Courier New"/>
                <a:sym typeface="Courier New"/>
              </a:rPr>
              <a:t>  File "&lt;string&gt;", line 1, in &lt;fragment&gt;</a:t>
            </a:r>
            <a:endParaRPr/>
          </a:p>
          <a:p>
            <a:pPr marL="685800" lvl="1" indent="0" algn="l" rtl="0">
              <a:lnSpc>
                <a:spcPct val="90000"/>
              </a:lnSpc>
              <a:spcBef>
                <a:spcPts val="750"/>
              </a:spcBef>
              <a:spcAft>
                <a:spcPts val="0"/>
              </a:spcAft>
              <a:buSzPts val="3200"/>
              <a:buNone/>
            </a:pPr>
            <a:r>
              <a:rPr lang="en-ZA" sz="3200">
                <a:latin typeface="Courier New"/>
                <a:ea typeface="Courier New"/>
                <a:cs typeface="Courier New"/>
                <a:sym typeface="Courier New"/>
              </a:rPr>
              <a:t>builtins.IndexError: list index out of range</a:t>
            </a:r>
            <a:endParaRPr/>
          </a:p>
          <a:p>
            <a:pPr marL="0" lvl="0" indent="0" algn="l" rtl="0">
              <a:lnSpc>
                <a:spcPct val="90000"/>
              </a:lnSpc>
              <a:spcBef>
                <a:spcPts val="1500"/>
              </a:spcBef>
              <a:spcAft>
                <a:spcPts val="0"/>
              </a:spcAft>
              <a:buSzPts val="4200"/>
              <a:buNone/>
            </a:pPr>
            <a:endParaRPr/>
          </a:p>
          <a:p>
            <a:pPr marL="571500" lvl="0" indent="-571500" algn="l" rtl="0">
              <a:lnSpc>
                <a:spcPct val="90000"/>
              </a:lnSpc>
              <a:spcBef>
                <a:spcPts val="1500"/>
              </a:spcBef>
              <a:spcAft>
                <a:spcPts val="0"/>
              </a:spcAft>
              <a:buSzPts val="4200"/>
              <a:buFont typeface="Arial"/>
              <a:buChar char="▪"/>
            </a:pPr>
            <a:r>
              <a:rPr lang="en-ZA"/>
              <a:t>Solution:</a:t>
            </a:r>
            <a:endParaRPr/>
          </a:p>
          <a:p>
            <a:pPr marL="1257300" lvl="1" indent="-571500" algn="l" rtl="0">
              <a:lnSpc>
                <a:spcPct val="90000"/>
              </a:lnSpc>
              <a:spcBef>
                <a:spcPts val="750"/>
              </a:spcBef>
              <a:spcAft>
                <a:spcPts val="0"/>
              </a:spcAft>
              <a:buSzPts val="3600"/>
              <a:buChar char="▪"/>
            </a:pPr>
            <a:r>
              <a:rPr lang="en-ZA"/>
              <a:t>Check the list length first and make sure the item exists!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
          <p:cNvSpPr txBox="1">
            <a:spLocks noGrp="1"/>
          </p:cNvSpPr>
          <p:nvPr>
            <p:ph type="body" idx="1"/>
          </p:nvPr>
        </p:nvSpPr>
        <p:spPr>
          <a:xfrm>
            <a:off x="3872366" y="6474337"/>
            <a:ext cx="6700837" cy="5545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ZA"/>
              <a:t>Hussein Suleman</a:t>
            </a:r>
            <a:endParaRPr/>
          </a:p>
        </p:txBody>
      </p:sp>
      <p:sp>
        <p:nvSpPr>
          <p:cNvPr id="336" name="Google Shape;336;p2"/>
          <p:cNvSpPr txBox="1">
            <a:spLocks noGrp="1"/>
          </p:cNvSpPr>
          <p:nvPr>
            <p:ph type="body" idx="2"/>
          </p:nvPr>
        </p:nvSpPr>
        <p:spPr>
          <a:xfrm>
            <a:off x="3872367" y="6839022"/>
            <a:ext cx="7463504" cy="5545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ZA"/>
              <a:t>Department of Computer Science</a:t>
            </a:r>
            <a:endParaRPr/>
          </a:p>
        </p:txBody>
      </p:sp>
      <p:sp>
        <p:nvSpPr>
          <p:cNvPr id="337" name="Google Shape;337;p2"/>
          <p:cNvSpPr txBox="1">
            <a:spLocks noGrp="1"/>
          </p:cNvSpPr>
          <p:nvPr>
            <p:ph type="body" idx="3"/>
          </p:nvPr>
        </p:nvSpPr>
        <p:spPr>
          <a:xfrm>
            <a:off x="3872365" y="7203707"/>
            <a:ext cx="6700837" cy="5545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endParaRPr dirty="0"/>
          </a:p>
        </p:txBody>
      </p:sp>
      <p:sp>
        <p:nvSpPr>
          <p:cNvPr id="338" name="Google Shape;338;p2"/>
          <p:cNvSpPr txBox="1">
            <a:spLocks noGrp="1"/>
          </p:cNvSpPr>
          <p:nvPr>
            <p:ph type="title"/>
          </p:nvPr>
        </p:nvSpPr>
        <p:spPr>
          <a:xfrm>
            <a:off x="1163639" y="1044532"/>
            <a:ext cx="10433276"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2"/>
              </a:buClr>
              <a:buSzPts val="6000"/>
              <a:buFont typeface="Arial"/>
              <a:buNone/>
            </a:pPr>
            <a:r>
              <a:rPr lang="en-ZA"/>
              <a:t>Arrays</a:t>
            </a:r>
            <a:endParaRPr/>
          </a:p>
        </p:txBody>
      </p:sp>
      <p:sp>
        <p:nvSpPr>
          <p:cNvPr id="339" name="Google Shape;339;p2"/>
          <p:cNvSpPr txBox="1">
            <a:spLocks noGrp="1"/>
          </p:cNvSpPr>
          <p:nvPr>
            <p:ph type="body" idx="4"/>
          </p:nvPr>
        </p:nvSpPr>
        <p:spPr>
          <a:xfrm>
            <a:off x="1163638" y="2728915"/>
            <a:ext cx="10433276" cy="8040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5400"/>
              <a:buNone/>
            </a:pPr>
            <a:r>
              <a:rPr lang="en-ZA" dirty="0" smtClean="0"/>
              <a:t>Basic Operations</a:t>
            </a:r>
            <a:endParaRPr dirty="0"/>
          </a:p>
        </p:txBody>
      </p:sp>
      <p:pic>
        <p:nvPicPr>
          <p:cNvPr id="340" name="Google Shape;340;p2"/>
          <p:cNvPicPr preferRelativeResize="0"/>
          <p:nvPr/>
        </p:nvPicPr>
        <p:blipFill rotWithShape="1">
          <a:blip r:embed="rId3">
            <a:alphaModFix/>
          </a:blip>
          <a:srcRect/>
          <a:stretch/>
        </p:blipFill>
        <p:spPr>
          <a:xfrm>
            <a:off x="1115745" y="5718142"/>
            <a:ext cx="2621578" cy="2621578"/>
          </a:xfrm>
          <a:prstGeom prst="rect">
            <a:avLst/>
          </a:prstGeom>
          <a:noFill/>
          <a:ln>
            <a:noFill/>
          </a:ln>
        </p:spPr>
      </p:pic>
      <p:sp>
        <p:nvSpPr>
          <p:cNvPr id="341" name="Google Shape;341;p2"/>
          <p:cNvSpPr txBox="1">
            <a:spLocks noGrp="1"/>
          </p:cNvSpPr>
          <p:nvPr>
            <p:ph type="body" idx="5"/>
          </p:nvPr>
        </p:nvSpPr>
        <p:spPr>
          <a:xfrm>
            <a:off x="1163638" y="3554717"/>
            <a:ext cx="10433400" cy="80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5400"/>
              <a:buNone/>
            </a:pPr>
            <a:r>
              <a:rPr lang="en-ZA"/>
              <a:t>CSC1</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3" name="Google Shape;543;p20"/>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65F"/>
              </a:buClr>
              <a:buSzPts val="6000"/>
              <a:buFont typeface="Arial"/>
              <a:buNone/>
            </a:pPr>
            <a:r>
              <a:rPr lang="en-ZA"/>
              <a:t>Basic List Manipulation</a:t>
            </a:r>
            <a:endParaRPr/>
          </a:p>
        </p:txBody>
      </p:sp>
      <p:sp>
        <p:nvSpPr>
          <p:cNvPr id="544" name="Google Shape;544;p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20</a:t>
            </a:fld>
            <a:endParaRPr/>
          </a:p>
        </p:txBody>
      </p:sp>
      <p:graphicFrame>
        <p:nvGraphicFramePr>
          <p:cNvPr id="545" name="Google Shape;545;p20"/>
          <p:cNvGraphicFramePr/>
          <p:nvPr>
            <p:extLst>
              <p:ext uri="{D42A27DB-BD31-4B8C-83A1-F6EECF244321}">
                <p14:modId xmlns:p14="http://schemas.microsoft.com/office/powerpoint/2010/main" val="2865383217"/>
              </p:ext>
            </p:extLst>
          </p:nvPr>
        </p:nvGraphicFramePr>
        <p:xfrm>
          <a:off x="890337" y="2457768"/>
          <a:ext cx="14325600" cy="7587551"/>
        </p:xfrm>
        <a:graphic>
          <a:graphicData uri="http://schemas.openxmlformats.org/drawingml/2006/table">
            <a:tbl>
              <a:tblPr>
                <a:noFill/>
                <a:tableStyleId>{1FF0562F-E10F-420E-BF70-B8AC3C035B19}</a:tableStyleId>
              </a:tblPr>
              <a:tblGrid>
                <a:gridCol w="3849400">
                  <a:extLst>
                    <a:ext uri="{9D8B030D-6E8A-4147-A177-3AD203B41FA5}">
                      <a16:colId xmlns:a16="http://schemas.microsoft.com/office/drawing/2014/main" val="20000"/>
                    </a:ext>
                  </a:extLst>
                </a:gridCol>
                <a:gridCol w="3719450">
                  <a:extLst>
                    <a:ext uri="{9D8B030D-6E8A-4147-A177-3AD203B41FA5}">
                      <a16:colId xmlns:a16="http://schemas.microsoft.com/office/drawing/2014/main" val="20001"/>
                    </a:ext>
                  </a:extLst>
                </a:gridCol>
                <a:gridCol w="3515575">
                  <a:extLst>
                    <a:ext uri="{9D8B030D-6E8A-4147-A177-3AD203B41FA5}">
                      <a16:colId xmlns:a16="http://schemas.microsoft.com/office/drawing/2014/main" val="20002"/>
                    </a:ext>
                  </a:extLst>
                </a:gridCol>
                <a:gridCol w="3241175">
                  <a:extLst>
                    <a:ext uri="{9D8B030D-6E8A-4147-A177-3AD203B41FA5}">
                      <a16:colId xmlns:a16="http://schemas.microsoft.com/office/drawing/2014/main" val="20003"/>
                    </a:ext>
                  </a:extLst>
                </a:gridCol>
              </a:tblGrid>
              <a:tr h="515959">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b="1" u="none" strike="noStrike" cap="none">
                          <a:solidFill>
                            <a:schemeClr val="lt1"/>
                          </a:solidFill>
                        </a:rPr>
                        <a:t>Operation</a:t>
                      </a:r>
                      <a:endParaRPr sz="2800" b="1" i="0" u="none" strike="noStrike" cap="none">
                        <a:solidFill>
                          <a:schemeClr val="lt1"/>
                        </a:solidFill>
                        <a:latin typeface="Arial"/>
                        <a:ea typeface="Arial"/>
                        <a:cs typeface="Arial"/>
                        <a:sym typeface="Arial"/>
                      </a:endParaRPr>
                    </a:p>
                  </a:txBody>
                  <a:tcPr marL="135000" marR="135000" marT="157925" marB="70200">
                    <a:solidFill>
                      <a:schemeClr val="accent1"/>
                    </a:solidFill>
                  </a:tcPr>
                </a:tc>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b="1" u="none" strike="noStrike" cap="none">
                          <a:solidFill>
                            <a:schemeClr val="lt1"/>
                          </a:solidFill>
                        </a:rPr>
                        <a:t>Syntax</a:t>
                      </a:r>
                      <a:endParaRPr sz="2800" b="1" i="0" u="none" strike="noStrike" cap="none">
                        <a:solidFill>
                          <a:schemeClr val="lt1"/>
                        </a:solidFill>
                        <a:latin typeface="Arial"/>
                        <a:ea typeface="Arial"/>
                        <a:cs typeface="Arial"/>
                        <a:sym typeface="Arial"/>
                      </a:endParaRPr>
                    </a:p>
                  </a:txBody>
                  <a:tcPr marL="135000" marR="135000" marT="157925" marB="70200">
                    <a:solidFill>
                      <a:schemeClr val="accent1"/>
                    </a:solidFill>
                  </a:tcPr>
                </a:tc>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b="1" u="none" strike="noStrike" cap="none" dirty="0">
                          <a:solidFill>
                            <a:schemeClr val="lt1"/>
                          </a:solidFill>
                        </a:rPr>
                        <a:t>Example</a:t>
                      </a:r>
                      <a:endParaRPr sz="2800" b="1" i="0" u="none" strike="noStrike" cap="none" dirty="0">
                        <a:solidFill>
                          <a:schemeClr val="lt1"/>
                        </a:solidFill>
                        <a:latin typeface="Arial"/>
                        <a:ea typeface="Arial"/>
                        <a:cs typeface="Arial"/>
                        <a:sym typeface="Arial"/>
                      </a:endParaRPr>
                    </a:p>
                  </a:txBody>
                  <a:tcPr marL="135000" marR="135000" marT="157925" marB="70200">
                    <a:solidFill>
                      <a:schemeClr val="accent1"/>
                    </a:solidFill>
                  </a:tcPr>
                </a:tc>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b="1" u="none" strike="noStrike" cap="none">
                          <a:solidFill>
                            <a:schemeClr val="lt1"/>
                          </a:solidFill>
                        </a:rPr>
                        <a:t>Example output</a:t>
                      </a:r>
                      <a:endParaRPr sz="2800" b="1" i="0" u="none" strike="noStrike" cap="none">
                        <a:solidFill>
                          <a:schemeClr val="lt1"/>
                        </a:solidFill>
                        <a:latin typeface="Arial"/>
                        <a:ea typeface="Arial"/>
                        <a:cs typeface="Arial"/>
                        <a:sym typeface="Arial"/>
                      </a:endParaRPr>
                    </a:p>
                  </a:txBody>
                  <a:tcPr marL="135000" marR="135000" marT="157925" marB="70200">
                    <a:solidFill>
                      <a:schemeClr val="accent1"/>
                    </a:solidFill>
                  </a:tcPr>
                </a:tc>
                <a:extLst>
                  <a:ext uri="{0D108BD9-81ED-4DB2-BD59-A6C34878D82A}">
                    <a16:rowId xmlns:a16="http://schemas.microsoft.com/office/drawing/2014/main" val="10000"/>
                  </a:ext>
                </a:extLst>
              </a:tr>
              <a:tr h="904182">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b="1" u="none" strike="noStrike" cap="none">
                          <a:solidFill>
                            <a:srgbClr val="1A1C1D"/>
                          </a:solidFill>
                        </a:rPr>
                        <a:t>Merging</a:t>
                      </a:r>
                      <a:r>
                        <a:rPr lang="en-ZA" sz="2800" u="none" strike="noStrike" cap="none">
                          <a:solidFill>
                            <a:srgbClr val="1A1C1D"/>
                          </a:solidFill>
                        </a:rPr>
                        <a:t> lists (concatenation)</a:t>
                      </a:r>
                      <a:endParaRPr sz="2800" b="0" i="0" u="none" strike="noStrike" cap="none">
                        <a:solidFill>
                          <a:srgbClr val="1A1C1D"/>
                        </a:solidFill>
                        <a:latin typeface="Arial"/>
                        <a:ea typeface="Arial"/>
                        <a:cs typeface="Arial"/>
                        <a:sym typeface="Arial"/>
                      </a:endParaRPr>
                    </a:p>
                  </a:txBody>
                  <a:tcPr marL="135000" marR="135000" marT="157925" marB="70200">
                    <a:solidFill>
                      <a:srgbClr val="D9D9D9"/>
                    </a:solidFill>
                  </a:tcPr>
                </a:tc>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&lt;list1&gt; + &lt;list2&gt;</a:t>
                      </a:r>
                      <a:endParaRPr sz="2800" b="0" i="0" u="none" strike="noStrike" cap="none">
                        <a:solidFill>
                          <a:srgbClr val="1A1C1D"/>
                        </a:solidFill>
                        <a:latin typeface="Arial"/>
                        <a:ea typeface="Arial"/>
                        <a:cs typeface="Arial"/>
                        <a:sym typeface="Arial"/>
                      </a:endParaRPr>
                    </a:p>
                  </a:txBody>
                  <a:tcPr marL="135000" marR="135000" marT="157925" marB="70200">
                    <a:solidFill>
                      <a:srgbClr val="D9D9D9"/>
                    </a:solidFill>
                  </a:tcPr>
                </a:tc>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X = [1,2]</a:t>
                      </a:r>
                      <a:endParaRPr/>
                    </a:p>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Y = [3,4]</a:t>
                      </a:r>
                      <a:endParaRPr sz="2800" b="0" i="0" u="none" strike="noStrike" cap="none">
                        <a:solidFill>
                          <a:srgbClr val="1A1C1D"/>
                        </a:solidFill>
                        <a:latin typeface="Arial"/>
                        <a:ea typeface="Arial"/>
                        <a:cs typeface="Arial"/>
                        <a:sym typeface="Arial"/>
                      </a:endParaRPr>
                    </a:p>
                  </a:txBody>
                  <a:tcPr marL="135000" marR="135000" marT="157925" marB="70200">
                    <a:solidFill>
                      <a:srgbClr val="D9D9D9"/>
                    </a:solidFill>
                  </a:tcPr>
                </a:tc>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[1,2,3,4]</a:t>
                      </a:r>
                      <a:endParaRPr sz="2800" b="0" i="0" u="none" strike="noStrike" cap="none">
                        <a:solidFill>
                          <a:srgbClr val="1A1C1D"/>
                        </a:solidFill>
                        <a:latin typeface="Arial"/>
                        <a:ea typeface="Arial"/>
                        <a:cs typeface="Arial"/>
                        <a:sym typeface="Arial"/>
                      </a:endParaRPr>
                    </a:p>
                  </a:txBody>
                  <a:tcPr marL="135000" marR="135000" marT="157925" marB="70200">
                    <a:solidFill>
                      <a:srgbClr val="D9D9D9"/>
                    </a:solidFill>
                  </a:tcPr>
                </a:tc>
                <a:extLst>
                  <a:ext uri="{0D108BD9-81ED-4DB2-BD59-A6C34878D82A}">
                    <a16:rowId xmlns:a16="http://schemas.microsoft.com/office/drawing/2014/main" val="10001"/>
                  </a:ext>
                </a:extLst>
              </a:tr>
              <a:tr h="807397">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Checking for item (</a:t>
                      </a:r>
                      <a:r>
                        <a:rPr lang="en-ZA" sz="2800" b="1" u="none" strike="noStrike" cap="none">
                          <a:solidFill>
                            <a:srgbClr val="1A1C1D"/>
                          </a:solidFill>
                        </a:rPr>
                        <a:t>membership</a:t>
                      </a:r>
                      <a:r>
                        <a:rPr lang="en-ZA" sz="2800" u="none" strike="noStrike" cap="none">
                          <a:solidFill>
                            <a:srgbClr val="1A1C1D"/>
                          </a:solidFill>
                        </a:rPr>
                        <a:t>)</a:t>
                      </a:r>
                      <a:endParaRPr sz="2800" b="0" i="0" u="none" strike="noStrike" cap="none">
                        <a:solidFill>
                          <a:srgbClr val="1A1C1D"/>
                        </a:solidFill>
                        <a:latin typeface="Arial"/>
                        <a:ea typeface="Arial"/>
                        <a:cs typeface="Arial"/>
                        <a:sym typeface="Arial"/>
                      </a:endParaRPr>
                    </a:p>
                  </a:txBody>
                  <a:tcPr marL="135000" marR="135000" marT="157925" marB="70200"/>
                </a:tc>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&lt;item&gt; in &lt;list&gt;</a:t>
                      </a:r>
                      <a:endParaRPr sz="2800" b="0" i="0" u="none" strike="noStrike" cap="none">
                        <a:solidFill>
                          <a:srgbClr val="1A1C1D"/>
                        </a:solidFill>
                        <a:latin typeface="Arial"/>
                        <a:ea typeface="Arial"/>
                        <a:cs typeface="Arial"/>
                        <a:sym typeface="Arial"/>
                      </a:endParaRPr>
                    </a:p>
                  </a:txBody>
                  <a:tcPr marL="135000" marR="135000" marT="157925" marB="70200"/>
                </a:tc>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X = [1, 2]</a:t>
                      </a:r>
                      <a:endParaRPr/>
                    </a:p>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1 in X</a:t>
                      </a:r>
                      <a:endParaRPr sz="2800" b="0" i="0" u="none" strike="noStrike" cap="none">
                        <a:solidFill>
                          <a:srgbClr val="1A1C1D"/>
                        </a:solidFill>
                        <a:latin typeface="Arial"/>
                        <a:ea typeface="Arial"/>
                        <a:cs typeface="Arial"/>
                        <a:sym typeface="Arial"/>
                      </a:endParaRPr>
                    </a:p>
                  </a:txBody>
                  <a:tcPr marL="135000" marR="135000" marT="157925" marB="70200"/>
                </a:tc>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True</a:t>
                      </a:r>
                      <a:endParaRPr sz="2800" b="0" i="0" u="none" strike="noStrike" cap="none">
                        <a:solidFill>
                          <a:srgbClr val="1A1C1D"/>
                        </a:solidFill>
                        <a:latin typeface="Arial"/>
                        <a:ea typeface="Arial"/>
                        <a:cs typeface="Arial"/>
                        <a:sym typeface="Arial"/>
                      </a:endParaRPr>
                    </a:p>
                  </a:txBody>
                  <a:tcPr marL="135000" marR="135000" marT="157925" marB="70200"/>
                </a:tc>
                <a:extLst>
                  <a:ext uri="{0D108BD9-81ED-4DB2-BD59-A6C34878D82A}">
                    <a16:rowId xmlns:a16="http://schemas.microsoft.com/office/drawing/2014/main" val="10002"/>
                  </a:ext>
                </a:extLst>
              </a:tr>
              <a:tr h="845074">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b="1" u="none" strike="noStrike" cap="none">
                          <a:solidFill>
                            <a:srgbClr val="1A1C1D"/>
                          </a:solidFill>
                        </a:rPr>
                        <a:t>Multiplying</a:t>
                      </a:r>
                      <a:r>
                        <a:rPr lang="en-ZA" sz="2800" u="none" strike="noStrike" cap="none">
                          <a:solidFill>
                            <a:srgbClr val="1A1C1D"/>
                          </a:solidFill>
                        </a:rPr>
                        <a:t> content of lists (repetition)</a:t>
                      </a:r>
                      <a:endParaRPr sz="2800" b="0" i="0" u="none" strike="noStrike" cap="none">
                        <a:solidFill>
                          <a:srgbClr val="1A1C1D"/>
                        </a:solidFill>
                        <a:latin typeface="Arial"/>
                        <a:ea typeface="Arial"/>
                        <a:cs typeface="Arial"/>
                        <a:sym typeface="Arial"/>
                      </a:endParaRPr>
                    </a:p>
                  </a:txBody>
                  <a:tcPr marL="135000" marR="135000" marT="157925" marB="70200">
                    <a:solidFill>
                      <a:srgbClr val="D9D9D9"/>
                    </a:solidFill>
                  </a:tcPr>
                </a:tc>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&lt;list&gt; * &lt;n&gt;</a:t>
                      </a:r>
                      <a:endParaRPr sz="2800" b="0" i="0" u="none" strike="noStrike" cap="none">
                        <a:solidFill>
                          <a:srgbClr val="1A1C1D"/>
                        </a:solidFill>
                        <a:latin typeface="Arial"/>
                        <a:ea typeface="Arial"/>
                        <a:cs typeface="Arial"/>
                        <a:sym typeface="Arial"/>
                      </a:endParaRPr>
                    </a:p>
                  </a:txBody>
                  <a:tcPr marL="135000" marR="135000" marT="157925" marB="70200">
                    <a:solidFill>
                      <a:srgbClr val="D9D9D9"/>
                    </a:solidFill>
                  </a:tcPr>
                </a:tc>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X = [1,2] </a:t>
                      </a:r>
                      <a:endParaRPr/>
                    </a:p>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X * 2</a:t>
                      </a:r>
                      <a:endParaRPr sz="2800" b="0" i="0" u="none" strike="noStrike" cap="none">
                        <a:solidFill>
                          <a:srgbClr val="1A1C1D"/>
                        </a:solidFill>
                        <a:latin typeface="Arial"/>
                        <a:ea typeface="Arial"/>
                        <a:cs typeface="Arial"/>
                        <a:sym typeface="Arial"/>
                      </a:endParaRPr>
                    </a:p>
                  </a:txBody>
                  <a:tcPr marL="135000" marR="135000" marT="157925" marB="70200">
                    <a:solidFill>
                      <a:srgbClr val="D9D9D9"/>
                    </a:solidFill>
                  </a:tcPr>
                </a:tc>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[1,2,1,2]</a:t>
                      </a:r>
                      <a:endParaRPr sz="2800" b="0" i="0" u="none" strike="noStrike" cap="none">
                        <a:solidFill>
                          <a:srgbClr val="1A1C1D"/>
                        </a:solidFill>
                        <a:latin typeface="Arial"/>
                        <a:ea typeface="Arial"/>
                        <a:cs typeface="Arial"/>
                        <a:sym typeface="Arial"/>
                      </a:endParaRPr>
                    </a:p>
                  </a:txBody>
                  <a:tcPr marL="135000" marR="135000" marT="157925" marB="70200">
                    <a:solidFill>
                      <a:srgbClr val="D9D9D9"/>
                    </a:solidFill>
                  </a:tcPr>
                </a:tc>
                <a:extLst>
                  <a:ext uri="{0D108BD9-81ED-4DB2-BD59-A6C34878D82A}">
                    <a16:rowId xmlns:a16="http://schemas.microsoft.com/office/drawing/2014/main" val="10003"/>
                  </a:ext>
                </a:extLst>
              </a:tr>
              <a:tr h="807397">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Access list item</a:t>
                      </a:r>
                      <a:endParaRPr/>
                    </a:p>
                    <a:p>
                      <a:pPr marL="0" marR="0" lvl="0" indent="0" algn="l" rtl="0">
                        <a:lnSpc>
                          <a:spcPct val="71000"/>
                        </a:lnSpc>
                        <a:spcBef>
                          <a:spcPts val="0"/>
                        </a:spcBef>
                        <a:spcAft>
                          <a:spcPts val="0"/>
                        </a:spcAft>
                        <a:buClr>
                          <a:srgbClr val="000000"/>
                        </a:buClr>
                        <a:buSzPts val="2800"/>
                        <a:buFont typeface="Times New Roman"/>
                        <a:buNone/>
                      </a:pPr>
                      <a:r>
                        <a:rPr lang="en-ZA" sz="2800" b="1" u="none" strike="noStrike" cap="none">
                          <a:solidFill>
                            <a:srgbClr val="1A1C1D"/>
                          </a:solidFill>
                        </a:rPr>
                        <a:t>(indexing</a:t>
                      </a:r>
                      <a:r>
                        <a:rPr lang="en-ZA" sz="2800" u="none" strike="noStrike" cap="none">
                          <a:solidFill>
                            <a:srgbClr val="1A1C1D"/>
                          </a:solidFill>
                        </a:rPr>
                        <a:t>)</a:t>
                      </a:r>
                      <a:endParaRPr sz="2800" b="0" i="0" u="none" strike="noStrike" cap="none">
                        <a:solidFill>
                          <a:srgbClr val="1A1C1D"/>
                        </a:solidFill>
                        <a:latin typeface="Arial"/>
                        <a:ea typeface="Arial"/>
                        <a:cs typeface="Arial"/>
                        <a:sym typeface="Arial"/>
                      </a:endParaRPr>
                    </a:p>
                  </a:txBody>
                  <a:tcPr marL="135000" marR="135000" marT="157925" marB="70200"/>
                </a:tc>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&lt;list&gt;[&lt;index&gt;]</a:t>
                      </a:r>
                      <a:endParaRPr sz="2800" b="0" i="0" u="none" strike="noStrike" cap="none">
                        <a:solidFill>
                          <a:srgbClr val="1A1C1D"/>
                        </a:solidFill>
                        <a:latin typeface="Arial"/>
                        <a:ea typeface="Arial"/>
                        <a:cs typeface="Arial"/>
                        <a:sym typeface="Arial"/>
                      </a:endParaRPr>
                    </a:p>
                  </a:txBody>
                  <a:tcPr marL="135000" marR="135000" marT="157925" marB="70200"/>
                </a:tc>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X = [1,2,3]</a:t>
                      </a:r>
                      <a:endParaRPr/>
                    </a:p>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X[2]</a:t>
                      </a:r>
                      <a:endParaRPr sz="2800" b="0" i="0" u="none" strike="noStrike" cap="none">
                        <a:solidFill>
                          <a:srgbClr val="1A1C1D"/>
                        </a:solidFill>
                        <a:latin typeface="Arial"/>
                        <a:ea typeface="Arial"/>
                        <a:cs typeface="Arial"/>
                        <a:sym typeface="Arial"/>
                      </a:endParaRPr>
                    </a:p>
                  </a:txBody>
                  <a:tcPr marL="135000" marR="135000" marT="157925" marB="70200"/>
                </a:tc>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3</a:t>
                      </a:r>
                      <a:endParaRPr sz="2800" b="0" i="0" u="none" strike="noStrike" cap="none">
                        <a:solidFill>
                          <a:srgbClr val="1A1C1D"/>
                        </a:solidFill>
                        <a:latin typeface="Arial"/>
                        <a:ea typeface="Arial"/>
                        <a:cs typeface="Arial"/>
                        <a:sym typeface="Arial"/>
                      </a:endParaRPr>
                    </a:p>
                  </a:txBody>
                  <a:tcPr marL="135000" marR="135000" marT="157925" marB="70200"/>
                </a:tc>
                <a:extLst>
                  <a:ext uri="{0D108BD9-81ED-4DB2-BD59-A6C34878D82A}">
                    <a16:rowId xmlns:a16="http://schemas.microsoft.com/office/drawing/2014/main" val="10004"/>
                  </a:ext>
                </a:extLst>
              </a:tr>
              <a:tr h="807397">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Get length of list</a:t>
                      </a:r>
                      <a:endParaRPr/>
                    </a:p>
                    <a:p>
                      <a:pPr marL="0" marR="0" lvl="0" indent="0" algn="l" rtl="0">
                        <a:lnSpc>
                          <a:spcPct val="71000"/>
                        </a:lnSpc>
                        <a:spcBef>
                          <a:spcPts val="0"/>
                        </a:spcBef>
                        <a:spcAft>
                          <a:spcPts val="0"/>
                        </a:spcAft>
                        <a:buClr>
                          <a:srgbClr val="000000"/>
                        </a:buClr>
                        <a:buSzPts val="2800"/>
                        <a:buFont typeface="Times New Roman"/>
                        <a:buNone/>
                      </a:pPr>
                      <a:r>
                        <a:rPr lang="en-ZA" sz="2800" b="1" u="none" strike="noStrike" cap="none">
                          <a:solidFill>
                            <a:srgbClr val="1A1C1D"/>
                          </a:solidFill>
                        </a:rPr>
                        <a:t>(length</a:t>
                      </a:r>
                      <a:r>
                        <a:rPr lang="en-ZA" sz="2800" u="none" strike="noStrike" cap="none">
                          <a:solidFill>
                            <a:srgbClr val="1A1C1D"/>
                          </a:solidFill>
                        </a:rPr>
                        <a:t>)</a:t>
                      </a:r>
                      <a:endParaRPr sz="2800" b="0" i="0" u="none" strike="noStrike" cap="none">
                        <a:solidFill>
                          <a:srgbClr val="1A1C1D"/>
                        </a:solidFill>
                        <a:latin typeface="Arial"/>
                        <a:ea typeface="Arial"/>
                        <a:cs typeface="Arial"/>
                        <a:sym typeface="Arial"/>
                      </a:endParaRPr>
                    </a:p>
                  </a:txBody>
                  <a:tcPr marL="135000" marR="135000" marT="157925" marB="70200">
                    <a:solidFill>
                      <a:srgbClr val="D9D9D9"/>
                    </a:solidFill>
                  </a:tcPr>
                </a:tc>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len(&lt;list&gt;)</a:t>
                      </a:r>
                      <a:endParaRPr sz="2800" b="0" i="0" u="none" strike="noStrike" cap="none">
                        <a:solidFill>
                          <a:srgbClr val="1A1C1D"/>
                        </a:solidFill>
                        <a:latin typeface="Arial"/>
                        <a:ea typeface="Arial"/>
                        <a:cs typeface="Arial"/>
                        <a:sym typeface="Arial"/>
                      </a:endParaRPr>
                    </a:p>
                  </a:txBody>
                  <a:tcPr marL="135000" marR="135000" marT="157925" marB="70200">
                    <a:solidFill>
                      <a:srgbClr val="D9D9D9"/>
                    </a:solidFill>
                  </a:tcPr>
                </a:tc>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X = [1,2,3,4]</a:t>
                      </a:r>
                      <a:endParaRPr/>
                    </a:p>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len(X)</a:t>
                      </a:r>
                      <a:endParaRPr sz="2800" b="0" i="0" u="none" strike="noStrike" cap="none">
                        <a:solidFill>
                          <a:srgbClr val="1A1C1D"/>
                        </a:solidFill>
                        <a:latin typeface="Arial"/>
                        <a:ea typeface="Arial"/>
                        <a:cs typeface="Arial"/>
                        <a:sym typeface="Arial"/>
                      </a:endParaRPr>
                    </a:p>
                  </a:txBody>
                  <a:tcPr marL="135000" marR="135000" marT="157925" marB="70200">
                    <a:solidFill>
                      <a:srgbClr val="D9D9D9"/>
                    </a:solidFill>
                  </a:tcPr>
                </a:tc>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4</a:t>
                      </a:r>
                      <a:endParaRPr sz="2800" b="0" i="0" u="none" strike="noStrike" cap="none">
                        <a:solidFill>
                          <a:srgbClr val="1A1C1D"/>
                        </a:solidFill>
                        <a:latin typeface="Arial"/>
                        <a:ea typeface="Arial"/>
                        <a:cs typeface="Arial"/>
                        <a:sym typeface="Arial"/>
                      </a:endParaRPr>
                    </a:p>
                  </a:txBody>
                  <a:tcPr marL="135000" marR="135000" marT="157925" marB="70200">
                    <a:solidFill>
                      <a:srgbClr val="D9D9D9"/>
                    </a:solidFill>
                  </a:tcPr>
                </a:tc>
                <a:extLst>
                  <a:ext uri="{0D108BD9-81ED-4DB2-BD59-A6C34878D82A}">
                    <a16:rowId xmlns:a16="http://schemas.microsoft.com/office/drawing/2014/main" val="10005"/>
                  </a:ext>
                </a:extLst>
              </a:tr>
              <a:tr h="807397">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b="1" u="none" strike="noStrike" cap="none">
                          <a:solidFill>
                            <a:srgbClr val="1A1C1D"/>
                          </a:solidFill>
                        </a:rPr>
                        <a:t>Delete </a:t>
                      </a:r>
                      <a:r>
                        <a:rPr lang="en-ZA" sz="2800" u="none" strike="noStrike" cap="none">
                          <a:solidFill>
                            <a:srgbClr val="1A1C1D"/>
                          </a:solidFill>
                        </a:rPr>
                        <a:t>item</a:t>
                      </a:r>
                      <a:endParaRPr sz="2800" b="0" i="0" u="none" strike="noStrike" cap="none">
                        <a:solidFill>
                          <a:srgbClr val="1A1C1D"/>
                        </a:solidFill>
                        <a:latin typeface="Arial"/>
                        <a:ea typeface="Arial"/>
                        <a:cs typeface="Arial"/>
                        <a:sym typeface="Arial"/>
                      </a:endParaRPr>
                    </a:p>
                  </a:txBody>
                  <a:tcPr marL="135000" marR="135000" marT="157925" marB="70200"/>
                </a:tc>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del &lt;list&gt;[&lt;i&gt;]</a:t>
                      </a:r>
                      <a:endParaRPr sz="2800" b="0" i="0" u="none" strike="noStrike" cap="none">
                        <a:solidFill>
                          <a:srgbClr val="1A1C1D"/>
                        </a:solidFill>
                        <a:latin typeface="Arial"/>
                        <a:ea typeface="Arial"/>
                        <a:cs typeface="Arial"/>
                        <a:sym typeface="Arial"/>
                      </a:endParaRPr>
                    </a:p>
                  </a:txBody>
                  <a:tcPr marL="135000" marR="135000" marT="157925" marB="70200"/>
                </a:tc>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X=[1,5,6,7]</a:t>
                      </a:r>
                      <a:endParaRPr/>
                    </a:p>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del X[2]</a:t>
                      </a:r>
                      <a:endParaRPr sz="2800" b="0" i="0" u="none" strike="noStrike" cap="none">
                        <a:solidFill>
                          <a:srgbClr val="1A1C1D"/>
                        </a:solidFill>
                        <a:latin typeface="Arial"/>
                        <a:ea typeface="Arial"/>
                        <a:cs typeface="Arial"/>
                        <a:sym typeface="Arial"/>
                      </a:endParaRPr>
                    </a:p>
                  </a:txBody>
                  <a:tcPr marL="135000" marR="135000" marT="157925" marB="70200"/>
                </a:tc>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dirty="0">
                          <a:solidFill>
                            <a:srgbClr val="1A1C1D"/>
                          </a:solidFill>
                        </a:rPr>
                        <a:t>X=[1,5,7]</a:t>
                      </a:r>
                      <a:endParaRPr sz="2800" b="0" i="0" u="none" strike="noStrike" cap="none" dirty="0">
                        <a:solidFill>
                          <a:srgbClr val="1A1C1D"/>
                        </a:solidFill>
                        <a:latin typeface="Arial"/>
                        <a:ea typeface="Arial"/>
                        <a:cs typeface="Arial"/>
                        <a:sym typeface="Arial"/>
                      </a:endParaRPr>
                    </a:p>
                  </a:txBody>
                  <a:tcPr marL="135000" marR="135000" marT="157925" marB="70200"/>
                </a:tc>
                <a:extLst>
                  <a:ext uri="{0D108BD9-81ED-4DB2-BD59-A6C34878D82A}">
                    <a16:rowId xmlns:a16="http://schemas.microsoft.com/office/drawing/2014/main" val="10006"/>
                  </a:ext>
                </a:extLst>
              </a:tr>
              <a:tr h="807397">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Get </a:t>
                      </a:r>
                      <a:r>
                        <a:rPr lang="en-ZA" sz="2800" b="1" u="none" strike="noStrike" cap="none">
                          <a:solidFill>
                            <a:srgbClr val="1A1C1D"/>
                          </a:solidFill>
                        </a:rPr>
                        <a:t>slice</a:t>
                      </a:r>
                      <a:r>
                        <a:rPr lang="en-ZA" sz="2800" u="none" strike="noStrike" cap="none">
                          <a:solidFill>
                            <a:srgbClr val="1A1C1D"/>
                          </a:solidFill>
                        </a:rPr>
                        <a:t> of list</a:t>
                      </a:r>
                      <a:endParaRPr/>
                    </a:p>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(slicing)</a:t>
                      </a:r>
                      <a:endParaRPr sz="2800" b="0" i="0" u="none" strike="noStrike" cap="none">
                        <a:solidFill>
                          <a:srgbClr val="1A1C1D"/>
                        </a:solidFill>
                        <a:latin typeface="Arial"/>
                        <a:ea typeface="Arial"/>
                        <a:cs typeface="Arial"/>
                        <a:sym typeface="Arial"/>
                      </a:endParaRPr>
                    </a:p>
                  </a:txBody>
                  <a:tcPr marL="135000" marR="135000" marT="157925" marB="70200">
                    <a:solidFill>
                      <a:srgbClr val="D9D9D9"/>
                    </a:solidFill>
                  </a:tcPr>
                </a:tc>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&lt;list&gt;[start:stop:step]</a:t>
                      </a:r>
                      <a:endParaRPr sz="2800" b="0" i="0" u="none" strike="noStrike" cap="none">
                        <a:solidFill>
                          <a:srgbClr val="1A1C1D"/>
                        </a:solidFill>
                        <a:latin typeface="Arial"/>
                        <a:ea typeface="Arial"/>
                        <a:cs typeface="Arial"/>
                        <a:sym typeface="Arial"/>
                      </a:endParaRPr>
                    </a:p>
                  </a:txBody>
                  <a:tcPr marL="135000" marR="135000" marT="157925" marB="70200">
                    <a:solidFill>
                      <a:srgbClr val="D9D9D9"/>
                    </a:solidFill>
                  </a:tcPr>
                </a:tc>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X = [4,5,6,7]</a:t>
                      </a:r>
                      <a:endParaRPr/>
                    </a:p>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X[1:3]</a:t>
                      </a:r>
                      <a:endParaRPr sz="2800" b="0" i="0" u="none" strike="noStrike" cap="none">
                        <a:solidFill>
                          <a:srgbClr val="1A1C1D"/>
                        </a:solidFill>
                        <a:latin typeface="Arial"/>
                        <a:ea typeface="Arial"/>
                        <a:cs typeface="Arial"/>
                        <a:sym typeface="Arial"/>
                      </a:endParaRPr>
                    </a:p>
                  </a:txBody>
                  <a:tcPr marL="135000" marR="135000" marT="157925" marB="70200">
                    <a:solidFill>
                      <a:srgbClr val="D9D9D9"/>
                    </a:solidFill>
                  </a:tcPr>
                </a:tc>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[5,6]</a:t>
                      </a:r>
                      <a:endParaRPr sz="2800" b="0" i="0" u="none" strike="noStrike" cap="none">
                        <a:solidFill>
                          <a:srgbClr val="1A1C1D"/>
                        </a:solidFill>
                        <a:latin typeface="Arial"/>
                        <a:ea typeface="Arial"/>
                        <a:cs typeface="Arial"/>
                        <a:sym typeface="Arial"/>
                      </a:endParaRPr>
                    </a:p>
                  </a:txBody>
                  <a:tcPr marL="135000" marR="135000" marT="157925" marB="70200">
                    <a:solidFill>
                      <a:srgbClr val="D9D9D9"/>
                    </a:solidFill>
                  </a:tcPr>
                </a:tc>
                <a:extLst>
                  <a:ext uri="{0D108BD9-81ED-4DB2-BD59-A6C34878D82A}">
                    <a16:rowId xmlns:a16="http://schemas.microsoft.com/office/drawing/2014/main" val="10007"/>
                  </a:ext>
                </a:extLst>
              </a:tr>
              <a:tr h="1098835">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b="1" u="none" strike="noStrike" cap="none">
                          <a:solidFill>
                            <a:srgbClr val="1A1C1D"/>
                          </a:solidFill>
                        </a:rPr>
                        <a:t>Iterate</a:t>
                      </a:r>
                      <a:r>
                        <a:rPr lang="en-ZA" sz="2800" u="none" strike="noStrike" cap="none">
                          <a:solidFill>
                            <a:srgbClr val="1A1C1D"/>
                          </a:solidFill>
                        </a:rPr>
                        <a:t> over list</a:t>
                      </a:r>
                      <a:endParaRPr/>
                    </a:p>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(iteration)</a:t>
                      </a:r>
                      <a:endParaRPr sz="2800" b="0" i="0" u="none" strike="noStrike" cap="none">
                        <a:solidFill>
                          <a:srgbClr val="1A1C1D"/>
                        </a:solidFill>
                        <a:latin typeface="Arial"/>
                        <a:ea typeface="Arial"/>
                        <a:cs typeface="Arial"/>
                        <a:sym typeface="Arial"/>
                      </a:endParaRPr>
                    </a:p>
                  </a:txBody>
                  <a:tcPr marL="135000" marR="135000" marT="157925" marB="70200"/>
                </a:tc>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for &lt;var&gt; in &lt;list&gt;:</a:t>
                      </a:r>
                      <a:endParaRPr sz="2800" b="0" i="0" u="none" strike="noStrike" cap="none">
                        <a:solidFill>
                          <a:srgbClr val="1A1C1D"/>
                        </a:solidFill>
                        <a:latin typeface="Arial"/>
                        <a:ea typeface="Arial"/>
                        <a:cs typeface="Arial"/>
                        <a:sym typeface="Arial"/>
                      </a:endParaRPr>
                    </a:p>
                  </a:txBody>
                  <a:tcPr marL="135000" marR="135000" marT="157925" marB="70200"/>
                </a:tc>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X = [2,4,6]</a:t>
                      </a:r>
                      <a:endParaRPr/>
                    </a:p>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for a in X:</a:t>
                      </a:r>
                      <a:endParaRPr/>
                    </a:p>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a:solidFill>
                            <a:srgbClr val="1A1C1D"/>
                          </a:solidFill>
                        </a:rPr>
                        <a:t>   print (a+1)</a:t>
                      </a:r>
                      <a:endParaRPr sz="2800" b="0" i="0" u="none" strike="noStrike" cap="none">
                        <a:solidFill>
                          <a:srgbClr val="1A1C1D"/>
                        </a:solidFill>
                        <a:latin typeface="Arial"/>
                        <a:ea typeface="Arial"/>
                        <a:cs typeface="Arial"/>
                        <a:sym typeface="Arial"/>
                      </a:endParaRPr>
                    </a:p>
                  </a:txBody>
                  <a:tcPr marL="135000" marR="135000" marT="157925" marB="70200"/>
                </a:tc>
                <a:tc>
                  <a:txBody>
                    <a:bodyPr/>
                    <a:lstStyle/>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dirty="0">
                          <a:solidFill>
                            <a:srgbClr val="1A1C1D"/>
                          </a:solidFill>
                        </a:rPr>
                        <a:t>3</a:t>
                      </a:r>
                      <a:endParaRPr dirty="0"/>
                    </a:p>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dirty="0">
                          <a:solidFill>
                            <a:srgbClr val="1A1C1D"/>
                          </a:solidFill>
                        </a:rPr>
                        <a:t>5</a:t>
                      </a:r>
                      <a:endParaRPr dirty="0"/>
                    </a:p>
                    <a:p>
                      <a:pPr marL="0" marR="0" lvl="0" indent="0" algn="l" rtl="0">
                        <a:lnSpc>
                          <a:spcPct val="71000"/>
                        </a:lnSpc>
                        <a:spcBef>
                          <a:spcPts val="0"/>
                        </a:spcBef>
                        <a:spcAft>
                          <a:spcPts val="0"/>
                        </a:spcAft>
                        <a:buClr>
                          <a:srgbClr val="000000"/>
                        </a:buClr>
                        <a:buSzPts val="2800"/>
                        <a:buFont typeface="Times New Roman"/>
                        <a:buNone/>
                      </a:pPr>
                      <a:r>
                        <a:rPr lang="en-ZA" sz="2800" u="none" strike="noStrike" cap="none" dirty="0">
                          <a:solidFill>
                            <a:srgbClr val="1A1C1D"/>
                          </a:solidFill>
                        </a:rPr>
                        <a:t>7</a:t>
                      </a:r>
                      <a:endParaRPr sz="2800" b="0" i="0" u="none" strike="noStrike" cap="none" dirty="0">
                        <a:solidFill>
                          <a:srgbClr val="1A1C1D"/>
                        </a:solidFill>
                        <a:latin typeface="Arial"/>
                        <a:ea typeface="Arial"/>
                        <a:cs typeface="Arial"/>
                        <a:sym typeface="Arial"/>
                      </a:endParaRPr>
                    </a:p>
                  </a:txBody>
                  <a:tcPr marL="135000" marR="135000" marT="157925" marB="70200"/>
                </a:tc>
                <a:extLst>
                  <a:ext uri="{0D108BD9-81ED-4DB2-BD59-A6C34878D82A}">
                    <a16:rowId xmlns:a16="http://schemas.microsoft.com/office/drawing/2014/main" val="10008"/>
                  </a:ext>
                </a:extLst>
              </a:tr>
            </a:tbl>
          </a:graphicData>
        </a:graphic>
      </p:graphicFrame>
      <p:graphicFrame>
        <p:nvGraphicFramePr>
          <p:cNvPr id="546" name="Google Shape;546;p20"/>
          <p:cNvGraphicFramePr/>
          <p:nvPr/>
        </p:nvGraphicFramePr>
        <p:xfrm>
          <a:off x="1395663" y="9496926"/>
          <a:ext cx="208300" cy="502930"/>
        </p:xfrm>
        <a:graphic>
          <a:graphicData uri="http://schemas.openxmlformats.org/drawingml/2006/table">
            <a:tbl>
              <a:tblPr>
                <a:noFill/>
                <a:tableStyleId>{53E7118F-1544-445F-A590-18483916C84D}</a:tableStyleId>
              </a:tblPr>
              <a:tblGrid>
                <a:gridCol w="208300">
                  <a:extLst>
                    <a:ext uri="{9D8B030D-6E8A-4147-A177-3AD203B41FA5}">
                      <a16:colId xmlns:a16="http://schemas.microsoft.com/office/drawing/2014/main" val="20000"/>
                    </a:ext>
                  </a:extLst>
                </a:gridCol>
              </a:tblGrid>
              <a:tr h="0">
                <a:tc>
                  <a:txBody>
                    <a:bodyPr/>
                    <a:lstStyle/>
                    <a:p>
                      <a:pPr marL="0" marR="0" lvl="0" indent="0" algn="l" rtl="0">
                        <a:spcBef>
                          <a:spcPts val="0"/>
                        </a:spcBef>
                        <a:spcAft>
                          <a:spcPts val="0"/>
                        </a:spcAft>
                        <a:buNone/>
                      </a:pPr>
                      <a:endParaRPr sz="2700"/>
                    </a:p>
                  </a:txBody>
                  <a:tcPr marL="91450" marR="91450" marT="45725" marB="45725">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chemeClr val="lt1"/>
                      </a:solidFill>
                      <a:prstDash val="solid"/>
                      <a:round/>
                      <a:headEnd type="none" w="sm" len="sm"/>
                      <a:tailEnd type="none" w="sm" len="sm"/>
                    </a:lnT>
                    <a:lnB w="12700" cap="flat" cmpd="sng">
                      <a:solidFill>
                        <a:schemeClr val="lt1"/>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21"/>
          <p:cNvSpPr txBox="1">
            <a:spLocks noGrp="1"/>
          </p:cNvSpPr>
          <p:nvPr>
            <p:ph type="title"/>
          </p:nvPr>
        </p:nvSpPr>
        <p:spPr>
          <a:xfrm>
            <a:off x="1257300" y="387268"/>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65F"/>
              </a:buClr>
              <a:buSzPts val="6000"/>
              <a:buFont typeface="Arial"/>
              <a:buNone/>
            </a:pPr>
            <a:r>
              <a:rPr lang="en-ZA"/>
              <a:t>Common List Functions</a:t>
            </a:r>
            <a:endParaRPr/>
          </a:p>
        </p:txBody>
      </p:sp>
      <p:sp>
        <p:nvSpPr>
          <p:cNvPr id="552" name="Google Shape;552;p2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21</a:t>
            </a:fld>
            <a:endParaRPr/>
          </a:p>
        </p:txBody>
      </p:sp>
      <p:graphicFrame>
        <p:nvGraphicFramePr>
          <p:cNvPr id="553" name="Google Shape;553;p21"/>
          <p:cNvGraphicFramePr/>
          <p:nvPr>
            <p:extLst>
              <p:ext uri="{D42A27DB-BD31-4B8C-83A1-F6EECF244321}">
                <p14:modId xmlns:p14="http://schemas.microsoft.com/office/powerpoint/2010/main" val="3081082810"/>
              </p:ext>
            </p:extLst>
          </p:nvPr>
        </p:nvGraphicFramePr>
        <p:xfrm>
          <a:off x="1866900" y="2564664"/>
          <a:ext cx="13342150" cy="7517550"/>
        </p:xfrm>
        <a:graphic>
          <a:graphicData uri="http://schemas.openxmlformats.org/drawingml/2006/table">
            <a:tbl>
              <a:tblPr>
                <a:noFill/>
                <a:tableStyleId>{1FF0562F-E10F-420E-BF70-B8AC3C035B19}</a:tableStyleId>
              </a:tblPr>
              <a:tblGrid>
                <a:gridCol w="3383750">
                  <a:extLst>
                    <a:ext uri="{9D8B030D-6E8A-4147-A177-3AD203B41FA5}">
                      <a16:colId xmlns:a16="http://schemas.microsoft.com/office/drawing/2014/main" val="20000"/>
                    </a:ext>
                  </a:extLst>
                </a:gridCol>
                <a:gridCol w="3893350">
                  <a:extLst>
                    <a:ext uri="{9D8B030D-6E8A-4147-A177-3AD203B41FA5}">
                      <a16:colId xmlns:a16="http://schemas.microsoft.com/office/drawing/2014/main" val="20001"/>
                    </a:ext>
                  </a:extLst>
                </a:gridCol>
                <a:gridCol w="3012275">
                  <a:extLst>
                    <a:ext uri="{9D8B030D-6E8A-4147-A177-3AD203B41FA5}">
                      <a16:colId xmlns:a16="http://schemas.microsoft.com/office/drawing/2014/main" val="20002"/>
                    </a:ext>
                  </a:extLst>
                </a:gridCol>
                <a:gridCol w="3052775">
                  <a:extLst>
                    <a:ext uri="{9D8B030D-6E8A-4147-A177-3AD203B41FA5}">
                      <a16:colId xmlns:a16="http://schemas.microsoft.com/office/drawing/2014/main" val="20003"/>
                    </a:ext>
                  </a:extLst>
                </a:gridCol>
              </a:tblGrid>
              <a:tr h="531250">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chemeClr val="lt1"/>
                          </a:solidFill>
                        </a:rPr>
                        <a:t>Function</a:t>
                      </a:r>
                      <a:endParaRPr sz="2700" b="1" i="0" u="none" strike="noStrike" cap="none">
                        <a:solidFill>
                          <a:schemeClr val="lt1"/>
                        </a:solidFill>
                        <a:latin typeface="Times New Roman"/>
                        <a:ea typeface="Times New Roman"/>
                        <a:cs typeface="Times New Roman"/>
                        <a:sym typeface="Times New Roman"/>
                      </a:endParaRPr>
                    </a:p>
                  </a:txBody>
                  <a:tcPr marL="135000" marR="135000" marT="168875" marB="70200">
                    <a:solidFill>
                      <a:schemeClr val="accent1"/>
                    </a:solidFill>
                  </a:tcPr>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chemeClr val="lt1"/>
                          </a:solidFill>
                        </a:rPr>
                        <a:t>Syntax</a:t>
                      </a:r>
                      <a:endParaRPr sz="2700" b="1" i="0" u="none" strike="noStrike" cap="none">
                        <a:solidFill>
                          <a:schemeClr val="lt1"/>
                        </a:solidFill>
                        <a:latin typeface="Times New Roman"/>
                        <a:ea typeface="Times New Roman"/>
                        <a:cs typeface="Times New Roman"/>
                        <a:sym typeface="Times New Roman"/>
                      </a:endParaRPr>
                    </a:p>
                  </a:txBody>
                  <a:tcPr marL="135000" marR="135000" marT="168875" marB="70200">
                    <a:solidFill>
                      <a:schemeClr val="accent1"/>
                    </a:solidFill>
                  </a:tcPr>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chemeClr val="lt1"/>
                          </a:solidFill>
                        </a:rPr>
                        <a:t>Example</a:t>
                      </a:r>
                      <a:endParaRPr sz="2700" b="1" i="0" u="none" strike="noStrike" cap="none">
                        <a:solidFill>
                          <a:schemeClr val="lt1"/>
                        </a:solidFill>
                        <a:latin typeface="Times New Roman"/>
                        <a:ea typeface="Times New Roman"/>
                        <a:cs typeface="Times New Roman"/>
                        <a:sym typeface="Times New Roman"/>
                      </a:endParaRPr>
                    </a:p>
                  </a:txBody>
                  <a:tcPr marL="135000" marR="135000" marT="168875" marB="70200">
                    <a:solidFill>
                      <a:schemeClr val="accent1"/>
                    </a:solidFill>
                  </a:tcPr>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dirty="0">
                          <a:solidFill>
                            <a:schemeClr val="lt1"/>
                          </a:solidFill>
                        </a:rPr>
                        <a:t>X</a:t>
                      </a:r>
                      <a:endParaRPr sz="2700" b="1" i="0" u="none" strike="noStrike" cap="none" dirty="0">
                        <a:solidFill>
                          <a:schemeClr val="lt1"/>
                        </a:solidFill>
                        <a:latin typeface="Times New Roman"/>
                        <a:ea typeface="Times New Roman"/>
                        <a:cs typeface="Times New Roman"/>
                        <a:sym typeface="Times New Roman"/>
                      </a:endParaRPr>
                    </a:p>
                  </a:txBody>
                  <a:tcPr marL="135000" marR="135000" marT="168875" marB="70200">
                    <a:solidFill>
                      <a:schemeClr val="accent1"/>
                    </a:solidFill>
                  </a:tcPr>
                </a:tc>
                <a:extLst>
                  <a:ext uri="{0D108BD9-81ED-4DB2-BD59-A6C34878D82A}">
                    <a16:rowId xmlns:a16="http://schemas.microsoft.com/office/drawing/2014/main" val="10000"/>
                  </a:ext>
                </a:extLst>
              </a:tr>
              <a:tr h="531250">
                <a:tc>
                  <a:txBody>
                    <a:bodyPr/>
                    <a:lstStyle/>
                    <a:p>
                      <a:pPr marL="0" marR="0" lvl="0" indent="0" algn="l" rtl="0">
                        <a:lnSpc>
                          <a:spcPct val="71000"/>
                        </a:lnSpc>
                        <a:spcBef>
                          <a:spcPts val="0"/>
                        </a:spcBef>
                        <a:spcAft>
                          <a:spcPts val="0"/>
                        </a:spcAft>
                        <a:buClr>
                          <a:srgbClr val="000000"/>
                        </a:buClr>
                        <a:buSzPts val="2700"/>
                        <a:buFont typeface="Times New Roman"/>
                        <a:buNone/>
                      </a:pPr>
                      <a:endParaRPr sz="2700" b="0" i="0" u="none" strike="noStrike" cap="none">
                        <a:solidFill>
                          <a:srgbClr val="1A1C1D"/>
                        </a:solidFill>
                        <a:latin typeface="Arial"/>
                        <a:ea typeface="Arial"/>
                        <a:cs typeface="Arial"/>
                        <a:sym typeface="Arial"/>
                      </a:endParaRPr>
                    </a:p>
                  </a:txBody>
                  <a:tcPr marL="135000" marR="135000" marT="168875" marB="70200">
                    <a:solidFill>
                      <a:srgbClr val="D9D9D9"/>
                    </a:solidFill>
                  </a:tcPr>
                </a:tc>
                <a:tc>
                  <a:txBody>
                    <a:bodyPr/>
                    <a:lstStyle/>
                    <a:p>
                      <a:pPr marL="0" marR="0" lvl="0" indent="0" algn="l" rtl="0">
                        <a:lnSpc>
                          <a:spcPct val="71000"/>
                        </a:lnSpc>
                        <a:spcBef>
                          <a:spcPts val="0"/>
                        </a:spcBef>
                        <a:spcAft>
                          <a:spcPts val="0"/>
                        </a:spcAft>
                        <a:buClr>
                          <a:srgbClr val="000000"/>
                        </a:buClr>
                        <a:buSzPts val="2700"/>
                        <a:buFont typeface="Times New Roman"/>
                        <a:buNone/>
                      </a:pPr>
                      <a:endParaRPr sz="2700" b="0" i="0" u="none" strike="noStrike" cap="none">
                        <a:solidFill>
                          <a:srgbClr val="1A1C1D"/>
                        </a:solidFill>
                        <a:latin typeface="Arial"/>
                        <a:ea typeface="Arial"/>
                        <a:cs typeface="Arial"/>
                        <a:sym typeface="Arial"/>
                      </a:endParaRPr>
                    </a:p>
                  </a:txBody>
                  <a:tcPr marL="135000" marR="135000" marT="168875" marB="70200">
                    <a:solidFill>
                      <a:srgbClr val="D9D9D9"/>
                    </a:solidFill>
                  </a:tcPr>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X = [1,3,5,4,2] </a:t>
                      </a:r>
                      <a:endParaRPr sz="2700" b="0" i="0" u="none" strike="noStrike" cap="none">
                        <a:solidFill>
                          <a:srgbClr val="1A1C1D"/>
                        </a:solidFill>
                        <a:latin typeface="Arial"/>
                        <a:ea typeface="Arial"/>
                        <a:cs typeface="Arial"/>
                        <a:sym typeface="Arial"/>
                      </a:endParaRPr>
                    </a:p>
                  </a:txBody>
                  <a:tcPr marL="135000" marR="135000" marT="168875" marB="70200">
                    <a:solidFill>
                      <a:srgbClr val="D9D9D9"/>
                    </a:solidFill>
                  </a:tcPr>
                </a:tc>
                <a:tc>
                  <a:txBody>
                    <a:bodyPr/>
                    <a:lstStyle/>
                    <a:p>
                      <a:pPr marL="0" marR="0" lvl="0" indent="0" algn="l" rtl="0">
                        <a:lnSpc>
                          <a:spcPct val="71000"/>
                        </a:lnSpc>
                        <a:spcBef>
                          <a:spcPts val="0"/>
                        </a:spcBef>
                        <a:spcAft>
                          <a:spcPts val="0"/>
                        </a:spcAft>
                        <a:buClr>
                          <a:srgbClr val="000000"/>
                        </a:buClr>
                        <a:buSzPts val="2700"/>
                        <a:buFont typeface="Times New Roman"/>
                        <a:buNone/>
                      </a:pPr>
                      <a:endParaRPr sz="2700" b="0" i="0" u="none" strike="noStrike" cap="none">
                        <a:solidFill>
                          <a:srgbClr val="1A1C1D"/>
                        </a:solidFill>
                        <a:latin typeface="Arial"/>
                        <a:ea typeface="Arial"/>
                        <a:cs typeface="Arial"/>
                        <a:sym typeface="Arial"/>
                      </a:endParaRPr>
                    </a:p>
                  </a:txBody>
                  <a:tcPr marL="135000" marR="135000" marT="168875" marB="70200">
                    <a:solidFill>
                      <a:srgbClr val="D9D9D9"/>
                    </a:solidFill>
                  </a:tcPr>
                </a:tc>
                <a:extLst>
                  <a:ext uri="{0D108BD9-81ED-4DB2-BD59-A6C34878D82A}">
                    <a16:rowId xmlns:a16="http://schemas.microsoft.com/office/drawing/2014/main" val="10001"/>
                  </a:ext>
                </a:extLst>
              </a:tr>
              <a:tr h="531250">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Add element to end </a:t>
                      </a:r>
                      <a:endParaRPr sz="2700" b="0" i="0" u="none" strike="noStrike" cap="none">
                        <a:solidFill>
                          <a:srgbClr val="1A1C1D"/>
                        </a:solidFill>
                        <a:latin typeface="Arial"/>
                        <a:ea typeface="Arial"/>
                        <a:cs typeface="Arial"/>
                        <a:sym typeface="Arial"/>
                      </a:endParaRPr>
                    </a:p>
                  </a:txBody>
                  <a:tcPr marL="135000" marR="135000" marT="168875" marB="70200"/>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&lt;list&gt;.append(&lt;item&gt;)</a:t>
                      </a:r>
                      <a:endParaRPr sz="2700" b="0" i="0" u="none" strike="noStrike" cap="none">
                        <a:solidFill>
                          <a:srgbClr val="1A1C1D"/>
                        </a:solidFill>
                        <a:latin typeface="Arial"/>
                        <a:ea typeface="Arial"/>
                        <a:cs typeface="Arial"/>
                        <a:sym typeface="Arial"/>
                      </a:endParaRPr>
                    </a:p>
                  </a:txBody>
                  <a:tcPr marL="135000" marR="135000" marT="168875" marB="70200"/>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X.append(6)</a:t>
                      </a:r>
                      <a:endParaRPr sz="2700" b="0" i="0" u="none" strike="noStrike" cap="none">
                        <a:solidFill>
                          <a:srgbClr val="1A1C1D"/>
                        </a:solidFill>
                        <a:latin typeface="Arial"/>
                        <a:ea typeface="Arial"/>
                        <a:cs typeface="Arial"/>
                        <a:sym typeface="Arial"/>
                      </a:endParaRPr>
                    </a:p>
                  </a:txBody>
                  <a:tcPr marL="135000" marR="135000" marT="168875" marB="70200"/>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X=[1,3,5,4,2,6]</a:t>
                      </a:r>
                      <a:endParaRPr sz="2700" b="0" i="0" u="none" strike="noStrike" cap="none">
                        <a:solidFill>
                          <a:srgbClr val="1A1C1D"/>
                        </a:solidFill>
                        <a:latin typeface="Arial"/>
                        <a:ea typeface="Arial"/>
                        <a:cs typeface="Arial"/>
                        <a:sym typeface="Arial"/>
                      </a:endParaRPr>
                    </a:p>
                  </a:txBody>
                  <a:tcPr marL="135000" marR="135000" marT="168875" marB="70200"/>
                </a:tc>
                <a:extLst>
                  <a:ext uri="{0D108BD9-81ED-4DB2-BD59-A6C34878D82A}">
                    <a16:rowId xmlns:a16="http://schemas.microsoft.com/office/drawing/2014/main" val="10002"/>
                  </a:ext>
                </a:extLst>
              </a:tr>
              <a:tr h="531250">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Sort list</a:t>
                      </a:r>
                      <a:endParaRPr sz="2700" b="0" i="0" u="none" strike="noStrike" cap="none">
                        <a:solidFill>
                          <a:srgbClr val="1A1C1D"/>
                        </a:solidFill>
                        <a:latin typeface="Arial"/>
                        <a:ea typeface="Arial"/>
                        <a:cs typeface="Arial"/>
                        <a:sym typeface="Arial"/>
                      </a:endParaRPr>
                    </a:p>
                  </a:txBody>
                  <a:tcPr marL="135000" marR="135000" marT="168875" marB="70200">
                    <a:solidFill>
                      <a:srgbClr val="D9D9D9"/>
                    </a:solidFill>
                  </a:tcPr>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&lt;list&gt;.sort()</a:t>
                      </a:r>
                      <a:endParaRPr sz="2700" b="0" i="0" u="none" strike="noStrike" cap="none">
                        <a:solidFill>
                          <a:srgbClr val="1A1C1D"/>
                        </a:solidFill>
                        <a:latin typeface="Arial"/>
                        <a:ea typeface="Arial"/>
                        <a:cs typeface="Arial"/>
                        <a:sym typeface="Arial"/>
                      </a:endParaRPr>
                    </a:p>
                  </a:txBody>
                  <a:tcPr marL="135000" marR="135000" marT="168875" marB="70200">
                    <a:solidFill>
                      <a:srgbClr val="D9D9D9"/>
                    </a:solidFill>
                  </a:tcPr>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X.sort()</a:t>
                      </a:r>
                      <a:endParaRPr sz="2700" b="0" i="0" u="none" strike="noStrike" cap="none">
                        <a:solidFill>
                          <a:srgbClr val="1A1C1D"/>
                        </a:solidFill>
                        <a:latin typeface="Arial"/>
                        <a:ea typeface="Arial"/>
                        <a:cs typeface="Arial"/>
                        <a:sym typeface="Arial"/>
                      </a:endParaRPr>
                    </a:p>
                  </a:txBody>
                  <a:tcPr marL="135000" marR="135000" marT="168875" marB="70200">
                    <a:solidFill>
                      <a:srgbClr val="D9D9D9"/>
                    </a:solidFill>
                  </a:tcPr>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X=[1,2,3,4,5,6]</a:t>
                      </a:r>
                      <a:endParaRPr sz="2700" b="0" i="0" u="none" strike="noStrike" cap="none">
                        <a:solidFill>
                          <a:srgbClr val="1A1C1D"/>
                        </a:solidFill>
                        <a:latin typeface="Arial"/>
                        <a:ea typeface="Arial"/>
                        <a:cs typeface="Arial"/>
                        <a:sym typeface="Arial"/>
                      </a:endParaRPr>
                    </a:p>
                  </a:txBody>
                  <a:tcPr marL="135000" marR="135000" marT="168875" marB="70200">
                    <a:solidFill>
                      <a:srgbClr val="D9D9D9"/>
                    </a:solidFill>
                  </a:tcPr>
                </a:tc>
                <a:extLst>
                  <a:ext uri="{0D108BD9-81ED-4DB2-BD59-A6C34878D82A}">
                    <a16:rowId xmlns:a16="http://schemas.microsoft.com/office/drawing/2014/main" val="10003"/>
                  </a:ext>
                </a:extLst>
              </a:tr>
              <a:tr h="531250">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Reverse items</a:t>
                      </a:r>
                      <a:endParaRPr sz="2700" b="0" i="0" u="none" strike="noStrike" cap="none">
                        <a:solidFill>
                          <a:srgbClr val="1A1C1D"/>
                        </a:solidFill>
                        <a:latin typeface="Arial"/>
                        <a:ea typeface="Arial"/>
                        <a:cs typeface="Arial"/>
                        <a:sym typeface="Arial"/>
                      </a:endParaRPr>
                    </a:p>
                  </a:txBody>
                  <a:tcPr marL="135000" marR="135000" marT="168875" marB="70200"/>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&lt;list&gt;.reverse()</a:t>
                      </a:r>
                      <a:endParaRPr sz="2700" b="0" i="0" u="none" strike="noStrike" cap="none">
                        <a:solidFill>
                          <a:srgbClr val="1A1C1D"/>
                        </a:solidFill>
                        <a:latin typeface="Arial"/>
                        <a:ea typeface="Arial"/>
                        <a:cs typeface="Arial"/>
                        <a:sym typeface="Arial"/>
                      </a:endParaRPr>
                    </a:p>
                  </a:txBody>
                  <a:tcPr marL="135000" marR="135000" marT="168875" marB="70200"/>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X.reverse()</a:t>
                      </a:r>
                      <a:endParaRPr sz="2700" b="0" i="0" u="none" strike="noStrike" cap="none">
                        <a:solidFill>
                          <a:srgbClr val="1A1C1D"/>
                        </a:solidFill>
                        <a:latin typeface="Arial"/>
                        <a:ea typeface="Arial"/>
                        <a:cs typeface="Arial"/>
                        <a:sym typeface="Arial"/>
                      </a:endParaRPr>
                    </a:p>
                  </a:txBody>
                  <a:tcPr marL="135000" marR="135000" marT="168875" marB="70200"/>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X=[6,5,4,3,2,1]</a:t>
                      </a:r>
                      <a:endParaRPr sz="2700" b="0" i="0" u="none" strike="noStrike" cap="none">
                        <a:solidFill>
                          <a:srgbClr val="1A1C1D"/>
                        </a:solidFill>
                        <a:latin typeface="Arial"/>
                        <a:ea typeface="Arial"/>
                        <a:cs typeface="Arial"/>
                        <a:sym typeface="Arial"/>
                      </a:endParaRPr>
                    </a:p>
                  </a:txBody>
                  <a:tcPr marL="135000" marR="135000" marT="168875" marB="70200"/>
                </a:tc>
                <a:extLst>
                  <a:ext uri="{0D108BD9-81ED-4DB2-BD59-A6C34878D82A}">
                    <a16:rowId xmlns:a16="http://schemas.microsoft.com/office/drawing/2014/main" val="10004"/>
                  </a:ext>
                </a:extLst>
              </a:tr>
              <a:tr h="531250">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Find position of item</a:t>
                      </a:r>
                      <a:endParaRPr sz="2700" b="0" i="0" u="none" strike="noStrike" cap="none">
                        <a:solidFill>
                          <a:srgbClr val="1A1C1D"/>
                        </a:solidFill>
                        <a:latin typeface="Arial"/>
                        <a:ea typeface="Arial"/>
                        <a:cs typeface="Arial"/>
                        <a:sym typeface="Arial"/>
                      </a:endParaRPr>
                    </a:p>
                  </a:txBody>
                  <a:tcPr marL="135000" marR="135000" marT="168875" marB="70200">
                    <a:solidFill>
                      <a:srgbClr val="D9D9D9"/>
                    </a:solidFill>
                  </a:tcPr>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&lt;list&gt;.index(&lt;item&gt;)</a:t>
                      </a:r>
                      <a:endParaRPr sz="2700" b="0" i="0" u="none" strike="noStrike" cap="none">
                        <a:solidFill>
                          <a:srgbClr val="1A1C1D"/>
                        </a:solidFill>
                        <a:latin typeface="Arial"/>
                        <a:ea typeface="Arial"/>
                        <a:cs typeface="Arial"/>
                        <a:sym typeface="Arial"/>
                      </a:endParaRPr>
                    </a:p>
                  </a:txBody>
                  <a:tcPr marL="135000" marR="135000" marT="168875" marB="70200">
                    <a:solidFill>
                      <a:srgbClr val="D9D9D9"/>
                    </a:solidFill>
                  </a:tcPr>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Y = X.index(4)</a:t>
                      </a:r>
                      <a:endParaRPr sz="2700" b="0" i="0" u="none" strike="noStrike" cap="none">
                        <a:solidFill>
                          <a:srgbClr val="1A1C1D"/>
                        </a:solidFill>
                        <a:latin typeface="Arial"/>
                        <a:ea typeface="Arial"/>
                        <a:cs typeface="Arial"/>
                        <a:sym typeface="Arial"/>
                      </a:endParaRPr>
                    </a:p>
                  </a:txBody>
                  <a:tcPr marL="135000" marR="135000" marT="168875" marB="70200">
                    <a:solidFill>
                      <a:srgbClr val="D9D9D9"/>
                    </a:solidFill>
                  </a:tcPr>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Y=2</a:t>
                      </a:r>
                      <a:endParaRPr sz="2700" b="0" i="0" u="none" strike="noStrike" cap="none">
                        <a:solidFill>
                          <a:srgbClr val="1A1C1D"/>
                        </a:solidFill>
                        <a:latin typeface="Arial"/>
                        <a:ea typeface="Arial"/>
                        <a:cs typeface="Arial"/>
                        <a:sym typeface="Arial"/>
                      </a:endParaRPr>
                    </a:p>
                  </a:txBody>
                  <a:tcPr marL="135000" marR="135000" marT="168875" marB="70200">
                    <a:solidFill>
                      <a:srgbClr val="D9D9D9"/>
                    </a:solidFill>
                  </a:tcPr>
                </a:tc>
                <a:extLst>
                  <a:ext uri="{0D108BD9-81ED-4DB2-BD59-A6C34878D82A}">
                    <a16:rowId xmlns:a16="http://schemas.microsoft.com/office/drawing/2014/main" val="10005"/>
                  </a:ext>
                </a:extLst>
              </a:tr>
              <a:tr h="531250">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Insert item into list</a:t>
                      </a:r>
                      <a:endParaRPr sz="2700" b="0" i="0" u="none" strike="noStrike" cap="none">
                        <a:solidFill>
                          <a:srgbClr val="1A1C1D"/>
                        </a:solidFill>
                        <a:latin typeface="Arial"/>
                        <a:ea typeface="Arial"/>
                        <a:cs typeface="Arial"/>
                        <a:sym typeface="Arial"/>
                      </a:endParaRPr>
                    </a:p>
                  </a:txBody>
                  <a:tcPr marL="135000" marR="135000" marT="168875" marB="70200"/>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&lt;list&gt;.insert(&lt;i&gt;,&lt;item&gt;)</a:t>
                      </a:r>
                      <a:endParaRPr sz="2700" b="0" i="0" u="none" strike="noStrike" cap="none">
                        <a:solidFill>
                          <a:srgbClr val="1A1C1D"/>
                        </a:solidFill>
                        <a:latin typeface="Arial"/>
                        <a:ea typeface="Arial"/>
                        <a:cs typeface="Arial"/>
                        <a:sym typeface="Arial"/>
                      </a:endParaRPr>
                    </a:p>
                  </a:txBody>
                  <a:tcPr marL="135000" marR="135000" marT="168875" marB="70200"/>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X.insert(2,2)</a:t>
                      </a:r>
                      <a:endParaRPr sz="2700" b="0" i="0" u="none" strike="noStrike" cap="none">
                        <a:solidFill>
                          <a:srgbClr val="1A1C1D"/>
                        </a:solidFill>
                        <a:latin typeface="Arial"/>
                        <a:ea typeface="Arial"/>
                        <a:cs typeface="Arial"/>
                        <a:sym typeface="Arial"/>
                      </a:endParaRPr>
                    </a:p>
                  </a:txBody>
                  <a:tcPr marL="135000" marR="135000" marT="168875" marB="70200"/>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X=[6,5,2,4,3,2,1]</a:t>
                      </a:r>
                      <a:endParaRPr sz="2700" b="0" i="0" u="none" strike="noStrike" cap="none">
                        <a:solidFill>
                          <a:srgbClr val="1A1C1D"/>
                        </a:solidFill>
                        <a:latin typeface="Arial"/>
                        <a:ea typeface="Arial"/>
                        <a:cs typeface="Arial"/>
                        <a:sym typeface="Arial"/>
                      </a:endParaRPr>
                    </a:p>
                  </a:txBody>
                  <a:tcPr marL="135000" marR="135000" marT="168875" marB="70200"/>
                </a:tc>
                <a:extLst>
                  <a:ext uri="{0D108BD9-81ED-4DB2-BD59-A6C34878D82A}">
                    <a16:rowId xmlns:a16="http://schemas.microsoft.com/office/drawing/2014/main" val="10006"/>
                  </a:ext>
                </a:extLst>
              </a:tr>
              <a:tr h="912100">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Count occurrences of item</a:t>
                      </a:r>
                      <a:endParaRPr sz="2700" b="0" i="0" u="none" strike="noStrike" cap="none">
                        <a:solidFill>
                          <a:srgbClr val="1A1C1D"/>
                        </a:solidFill>
                        <a:latin typeface="Arial"/>
                        <a:ea typeface="Arial"/>
                        <a:cs typeface="Arial"/>
                        <a:sym typeface="Arial"/>
                      </a:endParaRPr>
                    </a:p>
                  </a:txBody>
                  <a:tcPr marL="135000" marR="135000" marT="168875" marB="70200">
                    <a:solidFill>
                      <a:srgbClr val="D9D9D9"/>
                    </a:solidFill>
                  </a:tcPr>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&lt;list&gt;.count(&lt;item&gt;)</a:t>
                      </a:r>
                      <a:endParaRPr sz="2700" b="0" i="0" u="none" strike="noStrike" cap="none">
                        <a:solidFill>
                          <a:srgbClr val="1A1C1D"/>
                        </a:solidFill>
                        <a:latin typeface="Arial"/>
                        <a:ea typeface="Arial"/>
                        <a:cs typeface="Arial"/>
                        <a:sym typeface="Arial"/>
                      </a:endParaRPr>
                    </a:p>
                  </a:txBody>
                  <a:tcPr marL="135000" marR="135000" marT="168875" marB="70200">
                    <a:solidFill>
                      <a:srgbClr val="D9D9D9"/>
                    </a:solidFill>
                  </a:tcPr>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Y=X.count(2)</a:t>
                      </a:r>
                      <a:endParaRPr sz="2700" b="0" i="0" u="none" strike="noStrike" cap="none">
                        <a:solidFill>
                          <a:srgbClr val="1A1C1D"/>
                        </a:solidFill>
                        <a:latin typeface="Arial"/>
                        <a:ea typeface="Arial"/>
                        <a:cs typeface="Arial"/>
                        <a:sym typeface="Arial"/>
                      </a:endParaRPr>
                    </a:p>
                  </a:txBody>
                  <a:tcPr marL="135000" marR="135000" marT="168875" marB="70200">
                    <a:solidFill>
                      <a:srgbClr val="D9D9D9"/>
                    </a:solidFill>
                  </a:tcPr>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Y=2</a:t>
                      </a:r>
                      <a:endParaRPr sz="2700" b="0" i="0" u="none" strike="noStrike" cap="none">
                        <a:solidFill>
                          <a:srgbClr val="1A1C1D"/>
                        </a:solidFill>
                        <a:latin typeface="Arial"/>
                        <a:ea typeface="Arial"/>
                        <a:cs typeface="Arial"/>
                        <a:sym typeface="Arial"/>
                      </a:endParaRPr>
                    </a:p>
                  </a:txBody>
                  <a:tcPr marL="135000" marR="135000" marT="168875" marB="70200">
                    <a:solidFill>
                      <a:srgbClr val="D9D9D9"/>
                    </a:solidFill>
                  </a:tcPr>
                </a:tc>
                <a:extLst>
                  <a:ext uri="{0D108BD9-81ED-4DB2-BD59-A6C34878D82A}">
                    <a16:rowId xmlns:a16="http://schemas.microsoft.com/office/drawing/2014/main" val="10007"/>
                  </a:ext>
                </a:extLst>
              </a:tr>
              <a:tr h="912100">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Remove first occurrence of item</a:t>
                      </a:r>
                      <a:endParaRPr sz="2700" b="0" i="0" u="none" strike="noStrike" cap="none">
                        <a:solidFill>
                          <a:srgbClr val="1A1C1D"/>
                        </a:solidFill>
                        <a:latin typeface="Arial"/>
                        <a:ea typeface="Arial"/>
                        <a:cs typeface="Arial"/>
                        <a:sym typeface="Arial"/>
                      </a:endParaRPr>
                    </a:p>
                  </a:txBody>
                  <a:tcPr marL="135000" marR="135000" marT="168875" marB="70200"/>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&lt;list&gt;.remove(&lt;item&gt;)</a:t>
                      </a:r>
                      <a:endParaRPr sz="2700" b="0" i="0" u="none" strike="noStrike" cap="none">
                        <a:solidFill>
                          <a:srgbClr val="1A1C1D"/>
                        </a:solidFill>
                        <a:latin typeface="Arial"/>
                        <a:ea typeface="Arial"/>
                        <a:cs typeface="Arial"/>
                        <a:sym typeface="Arial"/>
                      </a:endParaRPr>
                    </a:p>
                  </a:txBody>
                  <a:tcPr marL="135000" marR="135000" marT="168875" marB="70200"/>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X.remove(2)</a:t>
                      </a:r>
                      <a:endParaRPr sz="2700" b="0" i="0" u="none" strike="noStrike" cap="none">
                        <a:solidFill>
                          <a:srgbClr val="1A1C1D"/>
                        </a:solidFill>
                        <a:latin typeface="Arial"/>
                        <a:ea typeface="Arial"/>
                        <a:cs typeface="Arial"/>
                        <a:sym typeface="Arial"/>
                      </a:endParaRPr>
                    </a:p>
                  </a:txBody>
                  <a:tcPr marL="135000" marR="135000" marT="168875" marB="70200"/>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X=[6,5,4,3,2,1]</a:t>
                      </a:r>
                      <a:endParaRPr sz="2700" b="0" i="0" u="none" strike="noStrike" cap="none">
                        <a:solidFill>
                          <a:srgbClr val="1A1C1D"/>
                        </a:solidFill>
                        <a:latin typeface="Arial"/>
                        <a:ea typeface="Arial"/>
                        <a:cs typeface="Arial"/>
                        <a:sym typeface="Arial"/>
                      </a:endParaRPr>
                    </a:p>
                  </a:txBody>
                  <a:tcPr marL="135000" marR="135000" marT="168875" marB="70200"/>
                </a:tc>
                <a:extLst>
                  <a:ext uri="{0D108BD9-81ED-4DB2-BD59-A6C34878D82A}">
                    <a16:rowId xmlns:a16="http://schemas.microsoft.com/office/drawing/2014/main" val="10008"/>
                  </a:ext>
                </a:extLst>
              </a:tr>
              <a:tr h="912100">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Remove and return specified item</a:t>
                      </a:r>
                      <a:endParaRPr sz="2700" b="0" i="0" u="none" strike="noStrike" cap="none">
                        <a:solidFill>
                          <a:srgbClr val="1A1C1D"/>
                        </a:solidFill>
                        <a:latin typeface="Arial"/>
                        <a:ea typeface="Arial"/>
                        <a:cs typeface="Arial"/>
                        <a:sym typeface="Arial"/>
                      </a:endParaRPr>
                    </a:p>
                  </a:txBody>
                  <a:tcPr marL="135000" marR="135000" marT="168875" marB="70200">
                    <a:solidFill>
                      <a:srgbClr val="D9D9D9"/>
                    </a:solidFill>
                  </a:tcPr>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&lt;list&gt;.pop(&lt;i&gt;)</a:t>
                      </a:r>
                      <a:endParaRPr sz="2700" b="0" i="0" u="none" strike="noStrike" cap="none">
                        <a:solidFill>
                          <a:srgbClr val="1A1C1D"/>
                        </a:solidFill>
                        <a:latin typeface="Arial"/>
                        <a:ea typeface="Arial"/>
                        <a:cs typeface="Arial"/>
                        <a:sym typeface="Arial"/>
                      </a:endParaRPr>
                    </a:p>
                  </a:txBody>
                  <a:tcPr marL="135000" marR="135000" marT="168875" marB="70200">
                    <a:solidFill>
                      <a:srgbClr val="D9D9D9"/>
                    </a:solidFill>
                  </a:tcPr>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Y=X.pop(1)</a:t>
                      </a:r>
                      <a:endParaRPr sz="2700" b="0" i="0" u="none" strike="noStrike" cap="none">
                        <a:solidFill>
                          <a:srgbClr val="1A1C1D"/>
                        </a:solidFill>
                        <a:latin typeface="Arial"/>
                        <a:ea typeface="Arial"/>
                        <a:cs typeface="Arial"/>
                        <a:sym typeface="Arial"/>
                      </a:endParaRPr>
                    </a:p>
                  </a:txBody>
                  <a:tcPr marL="135000" marR="135000" marT="168875" marB="70200">
                    <a:solidFill>
                      <a:srgbClr val="D9D9D9"/>
                    </a:solidFill>
                  </a:tcPr>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Y=5, X=[6,4,3,2,1]</a:t>
                      </a:r>
                      <a:endParaRPr sz="2700" b="0" i="0" u="none" strike="noStrike" cap="none">
                        <a:solidFill>
                          <a:srgbClr val="1A1C1D"/>
                        </a:solidFill>
                        <a:latin typeface="Arial"/>
                        <a:ea typeface="Arial"/>
                        <a:cs typeface="Arial"/>
                        <a:sym typeface="Arial"/>
                      </a:endParaRPr>
                    </a:p>
                  </a:txBody>
                  <a:tcPr marL="135000" marR="135000" marT="168875" marB="70200">
                    <a:solidFill>
                      <a:srgbClr val="D9D9D9"/>
                    </a:solidFill>
                  </a:tcPr>
                </a:tc>
                <a:extLst>
                  <a:ext uri="{0D108BD9-81ED-4DB2-BD59-A6C34878D82A}">
                    <a16:rowId xmlns:a16="http://schemas.microsoft.com/office/drawing/2014/main" val="10009"/>
                  </a:ext>
                </a:extLst>
              </a:tr>
              <a:tr h="531250">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Split string into list</a:t>
                      </a:r>
                      <a:endParaRPr sz="2700" b="1" i="0" u="none" strike="noStrike" cap="none">
                        <a:solidFill>
                          <a:srgbClr val="1A1C1D"/>
                        </a:solidFill>
                        <a:latin typeface="Arial"/>
                        <a:ea typeface="Arial"/>
                        <a:cs typeface="Arial"/>
                        <a:sym typeface="Arial"/>
                      </a:endParaRPr>
                    </a:p>
                  </a:txBody>
                  <a:tcPr marL="135000" marR="135000" marT="168875" marB="70200"/>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&lt;string&gt;.split(&lt;sep&gt;)</a:t>
                      </a:r>
                      <a:endParaRPr sz="2700" b="0" i="0" u="none" strike="noStrike" cap="none">
                        <a:solidFill>
                          <a:srgbClr val="1A1C1D"/>
                        </a:solidFill>
                        <a:latin typeface="Arial"/>
                        <a:ea typeface="Arial"/>
                        <a:cs typeface="Arial"/>
                        <a:sym typeface="Arial"/>
                      </a:endParaRPr>
                    </a:p>
                  </a:txBody>
                  <a:tcPr marL="135000" marR="135000" marT="168875" marB="70200"/>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“4,7,3”.split(“,”)</a:t>
                      </a:r>
                      <a:endParaRPr sz="2700" b="0" i="0" u="none" strike="noStrike" cap="none">
                        <a:solidFill>
                          <a:srgbClr val="1A1C1D"/>
                        </a:solidFill>
                        <a:latin typeface="Arial"/>
                        <a:ea typeface="Arial"/>
                        <a:cs typeface="Arial"/>
                        <a:sym typeface="Arial"/>
                      </a:endParaRPr>
                    </a:p>
                  </a:txBody>
                  <a:tcPr marL="135000" marR="135000" marT="168875" marB="70200"/>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['4','7','3']</a:t>
                      </a:r>
                      <a:endParaRPr sz="2700" b="0" i="0" u="none" strike="noStrike" cap="none">
                        <a:solidFill>
                          <a:srgbClr val="1A1C1D"/>
                        </a:solidFill>
                        <a:latin typeface="Arial"/>
                        <a:ea typeface="Arial"/>
                        <a:cs typeface="Arial"/>
                        <a:sym typeface="Arial"/>
                      </a:endParaRPr>
                    </a:p>
                  </a:txBody>
                  <a:tcPr marL="135000" marR="135000" marT="168875" marB="70200"/>
                </a:tc>
                <a:extLst>
                  <a:ext uri="{0D108BD9-81ED-4DB2-BD59-A6C34878D82A}">
                    <a16:rowId xmlns:a16="http://schemas.microsoft.com/office/drawing/2014/main" val="10010"/>
                  </a:ext>
                </a:extLst>
              </a:tr>
              <a:tr h="531250">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Join list into string</a:t>
                      </a:r>
                      <a:endParaRPr sz="2700" b="1" i="0" u="none" strike="noStrike" cap="none">
                        <a:solidFill>
                          <a:srgbClr val="1A1C1D"/>
                        </a:solidFill>
                        <a:latin typeface="Arial"/>
                        <a:ea typeface="Arial"/>
                        <a:cs typeface="Arial"/>
                        <a:sym typeface="Arial"/>
                      </a:endParaRPr>
                    </a:p>
                  </a:txBody>
                  <a:tcPr marL="135000" marR="135000" marT="168875" marB="70200">
                    <a:solidFill>
                      <a:srgbClr val="D9D9D9"/>
                    </a:solidFill>
                  </a:tcPr>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&lt;sep&gt;.join(&lt;list&gt;)</a:t>
                      </a:r>
                      <a:endParaRPr sz="2700" b="0" i="0" u="none" strike="noStrike" cap="none">
                        <a:solidFill>
                          <a:srgbClr val="1A1C1D"/>
                        </a:solidFill>
                        <a:latin typeface="Arial"/>
                        <a:ea typeface="Arial"/>
                        <a:cs typeface="Arial"/>
                        <a:sym typeface="Arial"/>
                      </a:endParaRPr>
                    </a:p>
                  </a:txBody>
                  <a:tcPr marL="135000" marR="135000" marT="168875" marB="70200">
                    <a:solidFill>
                      <a:srgbClr val="D9D9D9"/>
                    </a:solidFill>
                  </a:tcPr>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a:solidFill>
                            <a:srgbClr val="1A1C1D"/>
                          </a:solidFill>
                        </a:rPr>
                        <a:t>“-”.join(['4','7','3'])</a:t>
                      </a:r>
                      <a:endParaRPr sz="2700" b="0" i="0" u="none" strike="noStrike" cap="none">
                        <a:solidFill>
                          <a:srgbClr val="1A1C1D"/>
                        </a:solidFill>
                        <a:latin typeface="Arial"/>
                        <a:ea typeface="Arial"/>
                        <a:cs typeface="Arial"/>
                        <a:sym typeface="Arial"/>
                      </a:endParaRPr>
                    </a:p>
                  </a:txBody>
                  <a:tcPr marL="135000" marR="135000" marT="168875" marB="70200">
                    <a:solidFill>
                      <a:srgbClr val="D9D9D9"/>
                    </a:solidFill>
                  </a:tcPr>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u="none" strike="noStrike" cap="none" dirty="0">
                          <a:solidFill>
                            <a:srgbClr val="1A1C1D"/>
                          </a:solidFill>
                        </a:rPr>
                        <a:t>“4-7-3”</a:t>
                      </a:r>
                      <a:endParaRPr sz="2700" b="0" i="0" u="none" strike="noStrike" cap="none" dirty="0">
                        <a:solidFill>
                          <a:srgbClr val="1A1C1D"/>
                        </a:solidFill>
                        <a:latin typeface="Arial"/>
                        <a:ea typeface="Arial"/>
                        <a:cs typeface="Arial"/>
                        <a:sym typeface="Arial"/>
                      </a:endParaRPr>
                    </a:p>
                  </a:txBody>
                  <a:tcPr marL="135000" marR="135000" marT="168875" marB="70200">
                    <a:solidFill>
                      <a:srgbClr val="D9D9D9"/>
                    </a:solidFill>
                  </a:tcPr>
                </a:tc>
                <a:extLst>
                  <a:ext uri="{0D108BD9-81ED-4DB2-BD59-A6C34878D82A}">
                    <a16:rowId xmlns:a16="http://schemas.microsoft.com/office/drawing/2014/main" val="10011"/>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22"/>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lvl="0"/>
            <a:r>
              <a:rPr lang="en-ZA" dirty="0"/>
              <a:t>Problem 1: Basic statistics program</a:t>
            </a:r>
            <a:endParaRPr dirty="0"/>
          </a:p>
        </p:txBody>
      </p:sp>
      <p:sp>
        <p:nvSpPr>
          <p:cNvPr id="560" name="Google Shape;560;p2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22</a:t>
            </a:fld>
            <a:endParaRPr/>
          </a:p>
        </p:txBody>
      </p:sp>
      <p:sp>
        <p:nvSpPr>
          <p:cNvPr id="561" name="Google Shape;561;p22"/>
          <p:cNvSpPr txBox="1"/>
          <p:nvPr/>
        </p:nvSpPr>
        <p:spPr>
          <a:xfrm>
            <a:off x="1128963" y="2187147"/>
            <a:ext cx="15773400" cy="6722247"/>
          </a:xfrm>
          <a:prstGeom prst="rect">
            <a:avLst/>
          </a:prstGeom>
          <a:noFill/>
          <a:ln>
            <a:noFill/>
          </a:ln>
        </p:spPr>
        <p:txBody>
          <a:bodyPr spcFirstLastPara="1" wrap="square" lIns="0" tIns="15875" rIns="0" bIns="0" anchor="t" anchorCtr="0">
            <a:normAutofit/>
          </a:bodyPr>
          <a:lstStyle/>
          <a:p>
            <a:pPr marL="502445" marR="0" lvl="0" indent="-302420" algn="l" rtl="0">
              <a:lnSpc>
                <a:spcPct val="93000"/>
              </a:lnSpc>
              <a:spcBef>
                <a:spcPts val="1500"/>
              </a:spcBef>
              <a:spcAft>
                <a:spcPts val="0"/>
              </a:spcAft>
              <a:buClr>
                <a:srgbClr val="666600"/>
              </a:buClr>
              <a:buSzPts val="3150"/>
              <a:buFont typeface="Noto Sans Symbols"/>
              <a:buNone/>
            </a:pPr>
            <a:endParaRPr sz="4200" b="0" i="0" u="none" strike="noStrike" cap="none" dirty="0">
              <a:solidFill>
                <a:srgbClr val="171717"/>
              </a:solidFill>
              <a:latin typeface="Arial"/>
              <a:ea typeface="Arial"/>
              <a:cs typeface="Arial"/>
              <a:sym typeface="Arial"/>
            </a:endParaRPr>
          </a:p>
          <a:p>
            <a:pPr marL="571500" marR="0" lvl="0" indent="-571500" algn="l" rtl="0">
              <a:lnSpc>
                <a:spcPct val="90000"/>
              </a:lnSpc>
              <a:spcBef>
                <a:spcPts val="1500"/>
              </a:spcBef>
              <a:spcAft>
                <a:spcPts val="0"/>
              </a:spcAft>
              <a:buClr>
                <a:srgbClr val="D95F29"/>
              </a:buClr>
              <a:buSzPts val="4200"/>
              <a:buFont typeface="Noto Sans Symbols"/>
              <a:buChar char="▪"/>
            </a:pPr>
            <a:r>
              <a:rPr lang="en-ZA" sz="4200" b="0" i="0" u="none" strike="noStrike" cap="none" dirty="0">
                <a:solidFill>
                  <a:srgbClr val="171717"/>
                </a:solidFill>
                <a:latin typeface="Arial"/>
                <a:ea typeface="Arial"/>
                <a:cs typeface="Arial"/>
                <a:sym typeface="Arial"/>
              </a:rPr>
              <a:t>Write a program to output the </a:t>
            </a:r>
            <a:r>
              <a:rPr lang="en-ZA" sz="4200" b="0" i="0" u="none" strike="noStrike" cap="none" dirty="0" smtClean="0">
                <a:solidFill>
                  <a:srgbClr val="171717"/>
                </a:solidFill>
                <a:latin typeface="Arial"/>
                <a:ea typeface="Arial"/>
                <a:cs typeface="Arial"/>
                <a:sym typeface="Arial"/>
              </a:rPr>
              <a:t>median (x) </a:t>
            </a:r>
            <a:r>
              <a:rPr lang="en-ZA" sz="4200" b="0" i="0" u="none" strike="noStrike" cap="none" dirty="0">
                <a:solidFill>
                  <a:srgbClr val="171717"/>
                </a:solidFill>
                <a:latin typeface="Arial"/>
                <a:ea typeface="Arial"/>
                <a:cs typeface="Arial"/>
                <a:sym typeface="Arial"/>
              </a:rPr>
              <a:t>and the standard deviation (s) of a series of values typed in by the user.</a:t>
            </a:r>
            <a:endParaRPr dirty="0"/>
          </a:p>
        </p:txBody>
      </p:sp>
      <p:pic>
        <p:nvPicPr>
          <p:cNvPr id="562" name="Google Shape;562;p22"/>
          <p:cNvPicPr preferRelativeResize="0"/>
          <p:nvPr/>
        </p:nvPicPr>
        <p:blipFill rotWithShape="1">
          <a:blip r:embed="rId3">
            <a:alphaModFix/>
          </a:blip>
          <a:srcRect/>
          <a:stretch/>
        </p:blipFill>
        <p:spPr>
          <a:xfrm>
            <a:off x="3094434" y="5143501"/>
            <a:ext cx="5622132" cy="2643188"/>
          </a:xfrm>
          <a:prstGeom prst="rect">
            <a:avLst/>
          </a:prstGeom>
          <a:noFill/>
          <a:ln>
            <a:noFill/>
          </a:ln>
        </p:spPr>
      </p:pic>
      <p:sp>
        <p:nvSpPr>
          <p:cNvPr id="563" name="Google Shape;563;p22" descr="Standard_deviation_diagram.svg.png"/>
          <p:cNvSpPr/>
          <p:nvPr/>
        </p:nvSpPr>
        <p:spPr>
          <a:xfrm>
            <a:off x="9252347" y="5360195"/>
            <a:ext cx="5660232" cy="282892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2100"/>
              <a:buFont typeface="Arial"/>
              <a:buNone/>
            </a:pPr>
            <a:endParaRPr sz="2100" b="0" i="0" u="none" strike="noStrike" cap="none">
              <a:solidFill>
                <a:srgbClr val="000000"/>
              </a:solidFill>
              <a:latin typeface="Arial"/>
              <a:ea typeface="Arial"/>
              <a:cs typeface="Arial"/>
              <a:sym typeface="Arial"/>
            </a:endParaRPr>
          </a:p>
        </p:txBody>
      </p:sp>
      <p:sp>
        <p:nvSpPr>
          <p:cNvPr id="564" name="Google Shape;564;p22"/>
          <p:cNvSpPr/>
          <p:nvPr/>
        </p:nvSpPr>
        <p:spPr>
          <a:xfrm>
            <a:off x="10291762" y="8601077"/>
            <a:ext cx="5724525" cy="10618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2100"/>
              <a:buFont typeface="Arial"/>
              <a:buNone/>
            </a:pPr>
            <a:r>
              <a:rPr lang="en-ZA" sz="2100" b="0" i="0" u="none" strike="noStrike" cap="none">
                <a:solidFill>
                  <a:srgbClr val="212121"/>
                </a:solidFill>
                <a:latin typeface="Arial"/>
                <a:ea typeface="Arial"/>
                <a:cs typeface="Arial"/>
                <a:sym typeface="Arial"/>
              </a:rPr>
              <a:t>A plot of a normal distribution (or bell-shaped curve) where each band has a width of 1 standard deviation</a:t>
            </a:r>
            <a:endParaRPr/>
          </a:p>
        </p:txBody>
      </p:sp>
      <p:pic>
        <p:nvPicPr>
          <p:cNvPr id="565" name="Google Shape;565;p22" descr="SD_final_bell_curve.jpg"/>
          <p:cNvPicPr preferRelativeResize="0"/>
          <p:nvPr/>
        </p:nvPicPr>
        <p:blipFill rotWithShape="1">
          <a:blip r:embed="rId4">
            <a:alphaModFix/>
          </a:blip>
          <a:srcRect/>
          <a:stretch/>
        </p:blipFill>
        <p:spPr>
          <a:xfrm>
            <a:off x="10156031" y="5360195"/>
            <a:ext cx="5860256" cy="324088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24"/>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65F"/>
              </a:buClr>
              <a:buSzPts val="6000"/>
              <a:buFont typeface="Arial"/>
              <a:buNone/>
            </a:pPr>
            <a:r>
              <a:rPr lang="en-ZA" dirty="0" smtClean="0"/>
              <a:t>Problem 2</a:t>
            </a:r>
            <a:endParaRPr dirty="0"/>
          </a:p>
        </p:txBody>
      </p:sp>
      <p:sp>
        <p:nvSpPr>
          <p:cNvPr id="579" name="Google Shape;579;p2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23</a:t>
            </a:fld>
            <a:endParaRPr/>
          </a:p>
        </p:txBody>
      </p:sp>
      <p:sp>
        <p:nvSpPr>
          <p:cNvPr id="580" name="Google Shape;580;p24"/>
          <p:cNvSpPr txBox="1"/>
          <p:nvPr/>
        </p:nvSpPr>
        <p:spPr>
          <a:xfrm>
            <a:off x="1257300" y="2656703"/>
            <a:ext cx="15773400" cy="6722247"/>
          </a:xfrm>
          <a:prstGeom prst="rect">
            <a:avLst/>
          </a:prstGeom>
          <a:noFill/>
          <a:ln>
            <a:noFill/>
          </a:ln>
        </p:spPr>
        <p:txBody>
          <a:bodyPr spcFirstLastPara="1" wrap="square" lIns="0" tIns="15875" rIns="0" bIns="0" anchor="t" anchorCtr="0">
            <a:normAutofit/>
          </a:bodyPr>
          <a:lstStyle/>
          <a:p>
            <a:pPr marL="571500" marR="0" lvl="0" indent="-571500" algn="l" rtl="0">
              <a:lnSpc>
                <a:spcPct val="90000"/>
              </a:lnSpc>
              <a:spcBef>
                <a:spcPts val="1500"/>
              </a:spcBef>
              <a:spcAft>
                <a:spcPts val="0"/>
              </a:spcAft>
              <a:buClr>
                <a:srgbClr val="D95F29"/>
              </a:buClr>
              <a:buSzPts val="4200"/>
              <a:buFont typeface="Noto Sans Symbols"/>
              <a:buChar char="▪"/>
            </a:pPr>
            <a:r>
              <a:rPr lang="en-ZA" sz="4200" b="0" i="0" u="none" strike="noStrike" cap="none">
                <a:solidFill>
                  <a:srgbClr val="171717"/>
                </a:solidFill>
                <a:latin typeface="Arial"/>
                <a:ea typeface="Arial"/>
                <a:cs typeface="Arial"/>
                <a:sym typeface="Arial"/>
              </a:rPr>
              <a:t>Write a program to act as the “Magic 8-ball”.</a:t>
            </a:r>
            <a:endParaRPr/>
          </a:p>
        </p:txBody>
      </p:sp>
      <p:pic>
        <p:nvPicPr>
          <p:cNvPr id="581" name="Google Shape;581;p24" descr="download.jpg"/>
          <p:cNvPicPr preferRelativeResize="0"/>
          <p:nvPr/>
        </p:nvPicPr>
        <p:blipFill rotWithShape="1">
          <a:blip r:embed="rId3">
            <a:alphaModFix/>
          </a:blip>
          <a:srcRect/>
          <a:stretch/>
        </p:blipFill>
        <p:spPr>
          <a:xfrm>
            <a:off x="12361624" y="3874701"/>
            <a:ext cx="4286250" cy="4286250"/>
          </a:xfrm>
          <a:prstGeom prst="rect">
            <a:avLst/>
          </a:prstGeom>
          <a:noFill/>
          <a:ln>
            <a:noFill/>
          </a:ln>
        </p:spPr>
      </p:pic>
      <p:sp>
        <p:nvSpPr>
          <p:cNvPr id="582" name="Google Shape;582;p24"/>
          <p:cNvSpPr/>
          <p:nvPr/>
        </p:nvSpPr>
        <p:spPr>
          <a:xfrm>
            <a:off x="2808684" y="3553002"/>
            <a:ext cx="8710216" cy="452431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3600"/>
              <a:buFont typeface="Times New Roman"/>
              <a:buNone/>
            </a:pPr>
            <a:r>
              <a:rPr lang="en-ZA" sz="3600" b="0" i="1" u="none" strike="noStrike" cap="none">
                <a:solidFill>
                  <a:srgbClr val="00365F"/>
                </a:solidFill>
                <a:latin typeface="Arial"/>
                <a:ea typeface="Arial"/>
                <a:cs typeface="Arial"/>
                <a:sym typeface="Arial"/>
              </a:rPr>
              <a:t>The Magic 8-Ball is a toy used for fortune-telling or seeking advice, developed in the 1950s and manufactured by Mattel. </a:t>
            </a:r>
            <a:endParaRPr/>
          </a:p>
          <a:p>
            <a:pPr marL="0" marR="0" lvl="0" indent="0" algn="l" rtl="0">
              <a:spcBef>
                <a:spcPts val="0"/>
              </a:spcBef>
              <a:spcAft>
                <a:spcPts val="0"/>
              </a:spcAft>
              <a:buClr>
                <a:srgbClr val="000000"/>
              </a:buClr>
              <a:buSzPts val="3600"/>
              <a:buFont typeface="Times New Roman"/>
              <a:buNone/>
            </a:pPr>
            <a:endParaRPr sz="3600" b="0" i="1" u="none" strike="noStrike" cap="none">
              <a:solidFill>
                <a:srgbClr val="00365F"/>
              </a:solidFill>
              <a:latin typeface="Arial"/>
              <a:ea typeface="Arial"/>
              <a:cs typeface="Arial"/>
              <a:sym typeface="Arial"/>
            </a:endParaRPr>
          </a:p>
          <a:p>
            <a:pPr marL="0" marR="0" lvl="0" indent="0" algn="l" rtl="0">
              <a:spcBef>
                <a:spcPts val="0"/>
              </a:spcBef>
              <a:spcAft>
                <a:spcPts val="0"/>
              </a:spcAft>
              <a:buClr>
                <a:srgbClr val="000000"/>
              </a:buClr>
              <a:buSzPts val="3600"/>
              <a:buFont typeface="Times New Roman"/>
              <a:buNone/>
            </a:pPr>
            <a:r>
              <a:rPr lang="en-ZA" sz="3600" b="0" i="1" u="none" strike="noStrike" cap="none">
                <a:solidFill>
                  <a:srgbClr val="00365F"/>
                </a:solidFill>
                <a:latin typeface="Arial"/>
                <a:ea typeface="Arial"/>
                <a:cs typeface="Arial"/>
                <a:sym typeface="Arial"/>
              </a:rPr>
              <a:t>It is often used in fiction, often for humor related to its giving accurate, inaccurate, or otherwise statistically improbable answers.    [Wikipedia]</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25"/>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65F"/>
              </a:buClr>
              <a:buSzPts val="6000"/>
              <a:buFont typeface="Arial"/>
              <a:buNone/>
            </a:pPr>
            <a:r>
              <a:rPr lang="en-ZA" dirty="0" smtClean="0"/>
              <a:t>Problem 3</a:t>
            </a:r>
            <a:endParaRPr dirty="0"/>
          </a:p>
        </p:txBody>
      </p:sp>
      <p:sp>
        <p:nvSpPr>
          <p:cNvPr id="588" name="Google Shape;588;p2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24</a:t>
            </a:fld>
            <a:endParaRPr/>
          </a:p>
        </p:txBody>
      </p:sp>
      <p:sp>
        <p:nvSpPr>
          <p:cNvPr id="589" name="Google Shape;589;p25"/>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4200"/>
              <a:buNone/>
            </a:pPr>
            <a:r>
              <a:rPr lang="en-ZA" dirty="0"/>
              <a:t>Write a program to perform some common list functions without using the built-in functions:</a:t>
            </a:r>
            <a:endParaRPr dirty="0"/>
          </a:p>
          <a:p>
            <a:pPr marL="571500" lvl="0" indent="-304800" algn="l" rtl="0">
              <a:lnSpc>
                <a:spcPct val="90000"/>
              </a:lnSpc>
              <a:spcBef>
                <a:spcPts val="1500"/>
              </a:spcBef>
              <a:spcAft>
                <a:spcPts val="0"/>
              </a:spcAft>
              <a:buSzPts val="4200"/>
              <a:buFont typeface="Arial"/>
              <a:buNone/>
            </a:pPr>
            <a:endParaRPr dirty="0"/>
          </a:p>
          <a:p>
            <a:pPr marL="571500" lvl="0" indent="-571500" algn="l" rtl="0">
              <a:lnSpc>
                <a:spcPct val="90000"/>
              </a:lnSpc>
              <a:spcBef>
                <a:spcPts val="1500"/>
              </a:spcBef>
              <a:spcAft>
                <a:spcPts val="0"/>
              </a:spcAft>
              <a:buSzPts val="4200"/>
              <a:buFont typeface="Arial"/>
              <a:buChar char="▪"/>
            </a:pPr>
            <a:r>
              <a:rPr lang="en-ZA" dirty="0" smtClean="0"/>
              <a:t>reverse</a:t>
            </a:r>
            <a:endParaRPr lang="en-ZA" dirty="0"/>
          </a:p>
          <a:p>
            <a:pPr marL="571500" lvl="0" indent="-571500" algn="l" rtl="0">
              <a:lnSpc>
                <a:spcPct val="90000"/>
              </a:lnSpc>
              <a:spcBef>
                <a:spcPts val="1500"/>
              </a:spcBef>
              <a:spcAft>
                <a:spcPts val="0"/>
              </a:spcAft>
              <a:buSzPts val="4200"/>
              <a:buFont typeface="Arial"/>
              <a:buChar char="▪"/>
            </a:pPr>
            <a:endParaRPr dirty="0"/>
          </a:p>
          <a:p>
            <a:pPr marL="571500" lvl="0" indent="-571500" algn="l" rtl="0">
              <a:lnSpc>
                <a:spcPct val="90000"/>
              </a:lnSpc>
              <a:spcBef>
                <a:spcPts val="1500"/>
              </a:spcBef>
              <a:spcAft>
                <a:spcPts val="0"/>
              </a:spcAft>
              <a:buSzPts val="4200"/>
              <a:buFont typeface="Arial"/>
              <a:buChar char="▪"/>
            </a:pPr>
            <a:r>
              <a:rPr lang="en-ZA" dirty="0"/>
              <a:t>i</a:t>
            </a:r>
            <a:r>
              <a:rPr lang="en-ZA" dirty="0" smtClean="0"/>
              <a:t>ndex</a:t>
            </a:r>
            <a:endParaRPr dirty="0"/>
          </a:p>
          <a:p>
            <a:pPr marL="1257300" lvl="1" indent="-571500" algn="l" rtl="0">
              <a:lnSpc>
                <a:spcPct val="90000"/>
              </a:lnSpc>
              <a:spcBef>
                <a:spcPts val="750"/>
              </a:spcBef>
              <a:spcAft>
                <a:spcPts val="0"/>
              </a:spcAft>
              <a:buSzPts val="3600"/>
              <a:buChar char="▪"/>
            </a:pPr>
            <a:r>
              <a:rPr lang="en-ZA" dirty="0"/>
              <a:t>Did this one already</a:t>
            </a:r>
            <a:endParaRPr dirty="0"/>
          </a:p>
          <a:p>
            <a:pPr marL="571500" lvl="0" indent="-304800" algn="l" rtl="0">
              <a:lnSpc>
                <a:spcPct val="90000"/>
              </a:lnSpc>
              <a:spcBef>
                <a:spcPts val="1500"/>
              </a:spcBef>
              <a:spcAft>
                <a:spcPts val="0"/>
              </a:spcAft>
              <a:buSzPts val="4200"/>
              <a:buFont typeface="Arial"/>
              <a:buNone/>
            </a:pPr>
            <a:endParaRPr dirty="0"/>
          </a:p>
          <a:p>
            <a:pPr marL="571500" lvl="0" indent="-571500" algn="l" rtl="0">
              <a:lnSpc>
                <a:spcPct val="90000"/>
              </a:lnSpc>
              <a:spcBef>
                <a:spcPts val="1500"/>
              </a:spcBef>
              <a:spcAft>
                <a:spcPts val="0"/>
              </a:spcAft>
              <a:buSzPts val="4200"/>
              <a:buFont typeface="Arial"/>
              <a:buChar char="▪"/>
            </a:pPr>
            <a:r>
              <a:rPr lang="en-ZA" dirty="0"/>
              <a:t>count</a:t>
            </a:r>
            <a:endParaRPr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26"/>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Arial"/>
              <a:buNone/>
            </a:pPr>
            <a:r>
              <a:rPr lang="en-ZA" dirty="0" smtClean="0">
                <a:solidFill>
                  <a:schemeClr val="accent1"/>
                </a:solidFill>
              </a:rPr>
              <a:t>Problem 4</a:t>
            </a:r>
            <a:endParaRPr dirty="0">
              <a:solidFill>
                <a:schemeClr val="accent1"/>
              </a:solidFill>
            </a:endParaRPr>
          </a:p>
        </p:txBody>
      </p:sp>
      <p:sp>
        <p:nvSpPr>
          <p:cNvPr id="595" name="Google Shape;595;p2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25</a:t>
            </a:fld>
            <a:endParaRPr/>
          </a:p>
        </p:txBody>
      </p:sp>
      <p:sp>
        <p:nvSpPr>
          <p:cNvPr id="596" name="Google Shape;596;p26"/>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Font typeface="Arial"/>
              <a:buChar char="▪"/>
            </a:pPr>
            <a:r>
              <a:rPr lang="en-ZA"/>
              <a:t>Write a program to generate custom spam.  </a:t>
            </a:r>
            <a:endParaRPr/>
          </a:p>
          <a:p>
            <a:pPr marL="1257300" lvl="1" indent="-571500" algn="l" rtl="0">
              <a:lnSpc>
                <a:spcPct val="90000"/>
              </a:lnSpc>
              <a:spcBef>
                <a:spcPts val="750"/>
              </a:spcBef>
              <a:spcAft>
                <a:spcPts val="0"/>
              </a:spcAft>
              <a:buSzPts val="3600"/>
              <a:buChar char="▪"/>
            </a:pPr>
            <a:r>
              <a:rPr lang="en-ZA"/>
              <a:t>The user must enter a list of names and a message.  </a:t>
            </a:r>
            <a:endParaRPr/>
          </a:p>
          <a:p>
            <a:pPr marL="1257300" lvl="1" indent="-571500" algn="l" rtl="0">
              <a:lnSpc>
                <a:spcPct val="90000"/>
              </a:lnSpc>
              <a:spcBef>
                <a:spcPts val="750"/>
              </a:spcBef>
              <a:spcAft>
                <a:spcPts val="0"/>
              </a:spcAft>
              <a:buSzPts val="3600"/>
              <a:buChar char="▪"/>
            </a:pPr>
            <a:r>
              <a:rPr lang="en-ZA"/>
              <a:t>Then the program must print out a customised message, in each case with &lt;name&gt; replaced by the actual name.</a:t>
            </a:r>
            <a:endParaRPr/>
          </a:p>
          <a:p>
            <a:pPr marL="1257300" lvl="1" indent="-571500" algn="l" rtl="0">
              <a:lnSpc>
                <a:spcPct val="90000"/>
              </a:lnSpc>
              <a:spcBef>
                <a:spcPts val="750"/>
              </a:spcBef>
              <a:spcAft>
                <a:spcPts val="0"/>
              </a:spcAft>
              <a:buSzPts val="3600"/>
              <a:buChar char="▪"/>
            </a:pPr>
            <a:r>
              <a:rPr lang="en-ZA"/>
              <a:t>(This is called “templating”.)</a:t>
            </a:r>
            <a:endParaRPr/>
          </a:p>
          <a:p>
            <a:pPr marL="571500" lvl="0" indent="-571500" algn="l" rtl="0">
              <a:lnSpc>
                <a:spcPct val="90000"/>
              </a:lnSpc>
              <a:spcBef>
                <a:spcPts val="1500"/>
              </a:spcBef>
              <a:spcAft>
                <a:spcPts val="0"/>
              </a:spcAft>
              <a:buSzPts val="4200"/>
              <a:buFont typeface="Arial"/>
              <a:buChar char="▪"/>
            </a:pPr>
            <a:r>
              <a:rPr lang="en-ZA"/>
              <a:t>e.g.</a:t>
            </a:r>
            <a:endParaRPr/>
          </a:p>
          <a:p>
            <a:pPr marL="0" lvl="0" indent="0" algn="l" rtl="0">
              <a:lnSpc>
                <a:spcPct val="90000"/>
              </a:lnSpc>
              <a:spcBef>
                <a:spcPts val="1500"/>
              </a:spcBef>
              <a:spcAft>
                <a:spcPts val="0"/>
              </a:spcAft>
              <a:buSzPts val="4200"/>
              <a:buNone/>
            </a:pPr>
            <a:r>
              <a:rPr lang="en-ZA"/>
              <a:t>Congratulations &lt;name&gt; you have won R10 000 000! To claim your reward &lt;name&gt;, send your banking details to Ms Connie Art at </a:t>
            </a:r>
            <a:r>
              <a:rPr lang="en-ZA" u="sng">
                <a:solidFill>
                  <a:schemeClr val="hlink"/>
                </a:solidFill>
                <a:hlinkClick r:id="rId3"/>
              </a:rPr>
              <a:t>another.mark@gmail.com</a:t>
            </a:r>
            <a:r>
              <a:rPr lang="en-ZA"/>
              <a:t>.  Don’t forget to include your bank login details!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27"/>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65F"/>
              </a:buClr>
              <a:buSzPts val="6000"/>
              <a:buFont typeface="Arial"/>
              <a:buNone/>
            </a:pPr>
            <a:r>
              <a:rPr lang="en-ZA" dirty="0" smtClean="0"/>
              <a:t>Problem 5: The </a:t>
            </a:r>
            <a:r>
              <a:rPr lang="en-ZA" dirty="0"/>
              <a:t>prefix-sum problem</a:t>
            </a:r>
            <a:endParaRPr dirty="0"/>
          </a:p>
        </p:txBody>
      </p:sp>
      <p:sp>
        <p:nvSpPr>
          <p:cNvPr id="602" name="Google Shape;602;p2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26</a:t>
            </a:fld>
            <a:endParaRPr/>
          </a:p>
        </p:txBody>
      </p:sp>
      <p:sp>
        <p:nvSpPr>
          <p:cNvPr id="603" name="Google Shape;603;p27"/>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Font typeface="Arial"/>
              <a:buChar char="▪"/>
            </a:pPr>
            <a:r>
              <a:rPr lang="en-ZA" dirty="0"/>
              <a:t>Given a list of integers, </a:t>
            </a:r>
            <a:r>
              <a:rPr lang="en-ZA" dirty="0">
                <a:latin typeface="Courier New"/>
                <a:ea typeface="Courier New"/>
                <a:cs typeface="Courier New"/>
                <a:sym typeface="Courier New"/>
              </a:rPr>
              <a:t>input</a:t>
            </a:r>
            <a:r>
              <a:rPr lang="en-ZA" dirty="0"/>
              <a:t>, produce output where </a:t>
            </a:r>
            <a:r>
              <a:rPr lang="en-ZA" dirty="0">
                <a:latin typeface="Courier New"/>
                <a:ea typeface="Courier New"/>
                <a:cs typeface="Courier New"/>
                <a:sym typeface="Courier New"/>
              </a:rPr>
              <a:t>output[</a:t>
            </a:r>
            <a:r>
              <a:rPr lang="en-ZA" dirty="0" err="1">
                <a:latin typeface="Courier New"/>
                <a:ea typeface="Courier New"/>
                <a:cs typeface="Courier New"/>
                <a:sym typeface="Courier New"/>
              </a:rPr>
              <a:t>i</a:t>
            </a:r>
            <a:r>
              <a:rPr lang="en-ZA" dirty="0">
                <a:latin typeface="Courier New"/>
                <a:ea typeface="Courier New"/>
                <a:cs typeface="Courier New"/>
                <a:sym typeface="Courier New"/>
              </a:rPr>
              <a:t>]</a:t>
            </a:r>
            <a:r>
              <a:rPr lang="en-ZA" dirty="0"/>
              <a:t> is the sum of </a:t>
            </a:r>
            <a:r>
              <a:rPr lang="en-ZA" dirty="0">
                <a:latin typeface="Courier New"/>
                <a:ea typeface="Courier New"/>
                <a:cs typeface="Courier New"/>
                <a:sym typeface="Courier New"/>
              </a:rPr>
              <a:t>input[0]+input[1]+…+input[</a:t>
            </a:r>
            <a:r>
              <a:rPr lang="en-ZA" dirty="0" err="1">
                <a:latin typeface="Courier New"/>
                <a:ea typeface="Courier New"/>
                <a:cs typeface="Courier New"/>
                <a:sym typeface="Courier New"/>
              </a:rPr>
              <a:t>i</a:t>
            </a:r>
            <a:r>
              <a:rPr lang="en-ZA" dirty="0">
                <a:latin typeface="Courier New"/>
                <a:ea typeface="Courier New"/>
                <a:cs typeface="Courier New"/>
                <a:sym typeface="Courier New"/>
              </a:rPr>
              <a:t>]</a:t>
            </a:r>
            <a:endParaRPr dirty="0"/>
          </a:p>
          <a:p>
            <a:pPr marL="571500" lvl="0" indent="-304800" algn="l" rtl="0">
              <a:lnSpc>
                <a:spcPct val="90000"/>
              </a:lnSpc>
              <a:spcBef>
                <a:spcPts val="1500"/>
              </a:spcBef>
              <a:spcAft>
                <a:spcPts val="0"/>
              </a:spcAft>
              <a:buSzPts val="4200"/>
              <a:buFont typeface="Arial"/>
              <a:buNone/>
            </a:pPr>
            <a:endParaRPr dirty="0"/>
          </a:p>
          <a:p>
            <a:pPr marL="571500" lvl="0" indent="-571500" algn="l" rtl="0">
              <a:lnSpc>
                <a:spcPct val="90000"/>
              </a:lnSpc>
              <a:spcBef>
                <a:spcPts val="1500"/>
              </a:spcBef>
              <a:spcAft>
                <a:spcPts val="0"/>
              </a:spcAft>
              <a:buSzPts val="4200"/>
              <a:buFont typeface="Arial"/>
              <a:buChar char="▪"/>
            </a:pPr>
            <a:r>
              <a:rPr lang="en-ZA" dirty="0"/>
              <a:t>Also called cumulative sum or scan</a:t>
            </a:r>
            <a:r>
              <a:rPr lang="en-ZA" dirty="0" smtClean="0"/>
              <a:t>.</a:t>
            </a:r>
          </a:p>
          <a:p>
            <a:pPr marL="571500" lvl="0" indent="-571500" algn="l" rtl="0">
              <a:lnSpc>
                <a:spcPct val="90000"/>
              </a:lnSpc>
              <a:spcBef>
                <a:spcPts val="1500"/>
              </a:spcBef>
              <a:spcAft>
                <a:spcPts val="0"/>
              </a:spcAft>
              <a:buSzPts val="4200"/>
              <a:buFont typeface="Arial"/>
              <a:buChar char="▪"/>
            </a:pPr>
            <a:endParaRPr lang="en-US" dirty="0"/>
          </a:p>
          <a:p>
            <a:pPr marL="571500" lvl="0" indent="-571500" algn="l" rtl="0">
              <a:lnSpc>
                <a:spcPct val="90000"/>
              </a:lnSpc>
              <a:spcBef>
                <a:spcPts val="1500"/>
              </a:spcBef>
              <a:spcAft>
                <a:spcPts val="0"/>
              </a:spcAft>
              <a:buSzPts val="4200"/>
              <a:buFont typeface="Arial"/>
              <a:buChar char="▪"/>
            </a:pPr>
            <a:r>
              <a:rPr lang="en-US" dirty="0" smtClean="0"/>
              <a:t>If the values are [1,2,5,3,4], the prefix sums are [1,3,8,11,15].</a:t>
            </a:r>
            <a:endParaRPr dirty="0"/>
          </a:p>
        </p:txBody>
      </p:sp>
      <p:sp>
        <p:nvSpPr>
          <p:cNvPr id="604" name="Google Shape;604;p27"/>
          <p:cNvSpPr txBox="1"/>
          <p:nvPr/>
        </p:nvSpPr>
        <p:spPr>
          <a:xfrm>
            <a:off x="3118724" y="9534526"/>
            <a:ext cx="8517731"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ZA" sz="1800" b="0" i="0" u="none" strike="noStrike" cap="none">
                <a:solidFill>
                  <a:srgbClr val="919191"/>
                </a:solidFill>
                <a:latin typeface="Arial"/>
                <a:ea typeface="Arial"/>
                <a:cs typeface="Arial"/>
                <a:sym typeface="Arial"/>
              </a:rPr>
              <a:t>slide adapted from: Sophomoric Parallelism and Concurrency, Lecture 3</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44"/>
          <p:cNvSpPr txBox="1"/>
          <p:nvPr/>
        </p:nvSpPr>
        <p:spPr>
          <a:xfrm>
            <a:off x="623400" y="7459578"/>
            <a:ext cx="17041200" cy="1716505"/>
          </a:xfrm>
          <a:prstGeom prst="rect">
            <a:avLst/>
          </a:prstGeom>
          <a:noFill/>
          <a:ln>
            <a:noFill/>
          </a:ln>
        </p:spPr>
        <p:txBody>
          <a:bodyPr spcFirstLastPara="1" wrap="square" lIns="91425" tIns="45700" rIns="91425" bIns="45700" anchor="t" anchorCtr="0">
            <a:noAutofit/>
          </a:bodyPr>
          <a:lstStyle/>
          <a:p>
            <a:pPr marL="228600" marR="0" lvl="0" indent="0" algn="ctr" rtl="0">
              <a:lnSpc>
                <a:spcPct val="90000"/>
              </a:lnSpc>
              <a:spcBef>
                <a:spcPts val="0"/>
              </a:spcBef>
              <a:spcAft>
                <a:spcPts val="0"/>
              </a:spcAft>
              <a:buClr>
                <a:schemeClr val="accent3"/>
              </a:buClr>
              <a:buSzPts val="1820"/>
              <a:buFont typeface="Noto Sans Symbols"/>
              <a:buNone/>
            </a:pPr>
            <a:endParaRPr sz="2800" b="0" i="0" u="none" strike="noStrike" cap="none">
              <a:solidFill>
                <a:srgbClr val="5E5E5E"/>
              </a:solidFill>
              <a:latin typeface="Arial"/>
              <a:ea typeface="Arial"/>
              <a:cs typeface="Arial"/>
              <a:sym typeface="Arial"/>
            </a:endParaRPr>
          </a:p>
          <a:p>
            <a:pPr marL="228600" marR="0" lvl="0" indent="0" algn="ctr" rtl="0">
              <a:lnSpc>
                <a:spcPct val="90000"/>
              </a:lnSpc>
              <a:spcBef>
                <a:spcPts val="1500"/>
              </a:spcBef>
              <a:spcAft>
                <a:spcPts val="0"/>
              </a:spcAft>
              <a:buClr>
                <a:schemeClr val="accent3"/>
              </a:buClr>
              <a:buSzPts val="2080"/>
              <a:buFont typeface="Noto Sans Symbols"/>
              <a:buNone/>
            </a:pPr>
            <a:r>
              <a:rPr lang="en-ZA" sz="3200" b="0" i="0" u="none" strike="noStrike" cap="none">
                <a:solidFill>
                  <a:srgbClr val="313131"/>
                </a:solidFill>
                <a:latin typeface="Arial"/>
                <a:ea typeface="Arial"/>
                <a:cs typeface="Arial"/>
                <a:sym typeface="Arial"/>
              </a:rPr>
              <a:t>Unless otherwise stated, all materials are copyright of the University of Cape Town</a:t>
            </a:r>
            <a:endParaRPr/>
          </a:p>
          <a:p>
            <a:pPr marL="228600" marR="0" lvl="0" indent="0" algn="ctr" rtl="0">
              <a:lnSpc>
                <a:spcPct val="90000"/>
              </a:lnSpc>
              <a:spcBef>
                <a:spcPts val="1500"/>
              </a:spcBef>
              <a:spcAft>
                <a:spcPts val="0"/>
              </a:spcAft>
              <a:buClr>
                <a:schemeClr val="accent3"/>
              </a:buClr>
              <a:buSzPts val="2080"/>
              <a:buFont typeface="Noto Sans Symbols"/>
              <a:buNone/>
            </a:pPr>
            <a:r>
              <a:rPr lang="en-ZA" sz="3200" b="0" i="0" u="none" strike="noStrike" cap="none">
                <a:solidFill>
                  <a:srgbClr val="313131"/>
                </a:solidFill>
                <a:latin typeface="Arial"/>
                <a:ea typeface="Arial"/>
                <a:cs typeface="Arial"/>
                <a:sym typeface="Arial"/>
              </a:rPr>
              <a:t>© University of Cape Town</a:t>
            </a:r>
            <a:endParaRPr sz="3200" b="0" i="0" u="none" strike="noStrike" cap="none">
              <a:solidFill>
                <a:srgbClr val="313131"/>
              </a:solidFill>
              <a:latin typeface="Arial"/>
              <a:ea typeface="Arial"/>
              <a:cs typeface="Arial"/>
              <a:sym typeface="Arial"/>
            </a:endParaRPr>
          </a:p>
        </p:txBody>
      </p:sp>
      <p:pic>
        <p:nvPicPr>
          <p:cNvPr id="729" name="Google Shape;729;p44"/>
          <p:cNvPicPr preferRelativeResize="0"/>
          <p:nvPr/>
        </p:nvPicPr>
        <p:blipFill rotWithShape="1">
          <a:blip r:embed="rId3">
            <a:alphaModFix/>
          </a:blip>
          <a:srcRect/>
          <a:stretch/>
        </p:blipFill>
        <p:spPr>
          <a:xfrm>
            <a:off x="3832034" y="1749794"/>
            <a:ext cx="10566792" cy="1912944"/>
          </a:xfrm>
          <a:prstGeom prst="rect">
            <a:avLst/>
          </a:prstGeom>
          <a:noFill/>
          <a:ln>
            <a:noFill/>
          </a:ln>
        </p:spPr>
      </p:pic>
      <p:sp>
        <p:nvSpPr>
          <p:cNvPr id="730" name="Google Shape;730;p44"/>
          <p:cNvSpPr/>
          <p:nvPr/>
        </p:nvSpPr>
        <p:spPr>
          <a:xfrm rot="5400000">
            <a:off x="9008268" y="-9008268"/>
            <a:ext cx="271463" cy="18288001"/>
          </a:xfrm>
          <a:prstGeom prst="rect">
            <a:avLst/>
          </a:prstGeom>
          <a:solidFill>
            <a:schemeClr val="accent1"/>
          </a:solidFill>
          <a:ln w="12700" cap="flat" cmpd="sng">
            <a:solidFill>
              <a:srgbClr val="0027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731" name="Google Shape;731;p44" descr="A picture containing text, clipart&#10;&#10;Description automatically generated"/>
          <p:cNvPicPr preferRelativeResize="0"/>
          <p:nvPr/>
        </p:nvPicPr>
        <p:blipFill rotWithShape="1">
          <a:blip r:embed="rId4">
            <a:alphaModFix/>
          </a:blip>
          <a:srcRect/>
          <a:stretch/>
        </p:blipFill>
        <p:spPr>
          <a:xfrm>
            <a:off x="4588596" y="4637686"/>
            <a:ext cx="9110808" cy="1382486"/>
          </a:xfrm>
          <a:prstGeom prst="rect">
            <a:avLst/>
          </a:prstGeom>
          <a:noFill/>
          <a:ln>
            <a:noFill/>
          </a:ln>
        </p:spPr>
      </p:pic>
    </p:spTree>
    <p:extLst>
      <p:ext uri="{BB962C8B-B14F-4D97-AF65-F5344CB8AC3E}">
        <p14:creationId xmlns:p14="http://schemas.microsoft.com/office/powerpoint/2010/main" val="15736672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
          <p:cNvSpPr txBox="1">
            <a:spLocks noGrp="1"/>
          </p:cNvSpPr>
          <p:nvPr>
            <p:ph type="title"/>
          </p:nvPr>
        </p:nvSpPr>
        <p:spPr>
          <a:xfrm>
            <a:off x="952244" y="5440699"/>
            <a:ext cx="8282116" cy="231895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8000"/>
              <a:buFont typeface="Arial"/>
              <a:buNone/>
            </a:pPr>
            <a:r>
              <a:rPr lang="en-ZA"/>
              <a:t>Introduction to Programming</a:t>
            </a:r>
            <a:endParaRPr/>
          </a:p>
        </p:txBody>
      </p:sp>
    </p:spTree>
    <p:extLst>
      <p:ext uri="{BB962C8B-B14F-4D97-AF65-F5344CB8AC3E}">
        <p14:creationId xmlns:p14="http://schemas.microsoft.com/office/powerpoint/2010/main" val="3092083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
          <p:cNvSpPr txBox="1">
            <a:spLocks noGrp="1"/>
          </p:cNvSpPr>
          <p:nvPr>
            <p:ph type="body" idx="1"/>
          </p:nvPr>
        </p:nvSpPr>
        <p:spPr>
          <a:xfrm>
            <a:off x="3872366" y="6474337"/>
            <a:ext cx="6700837" cy="5545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ZA"/>
              <a:t>Hussein Suleman</a:t>
            </a:r>
            <a:endParaRPr/>
          </a:p>
        </p:txBody>
      </p:sp>
      <p:sp>
        <p:nvSpPr>
          <p:cNvPr id="336" name="Google Shape;336;p2"/>
          <p:cNvSpPr txBox="1">
            <a:spLocks noGrp="1"/>
          </p:cNvSpPr>
          <p:nvPr>
            <p:ph type="body" idx="2"/>
          </p:nvPr>
        </p:nvSpPr>
        <p:spPr>
          <a:xfrm>
            <a:off x="3872367" y="6839022"/>
            <a:ext cx="7463504" cy="5545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ZA"/>
              <a:t>Department of Computer Science</a:t>
            </a:r>
            <a:endParaRPr/>
          </a:p>
        </p:txBody>
      </p:sp>
      <p:sp>
        <p:nvSpPr>
          <p:cNvPr id="337" name="Google Shape;337;p2"/>
          <p:cNvSpPr txBox="1">
            <a:spLocks noGrp="1"/>
          </p:cNvSpPr>
          <p:nvPr>
            <p:ph type="body" idx="3"/>
          </p:nvPr>
        </p:nvSpPr>
        <p:spPr>
          <a:xfrm>
            <a:off x="3872365" y="7203707"/>
            <a:ext cx="6700837" cy="5545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endParaRPr dirty="0"/>
          </a:p>
        </p:txBody>
      </p:sp>
      <p:sp>
        <p:nvSpPr>
          <p:cNvPr id="338" name="Google Shape;338;p2"/>
          <p:cNvSpPr txBox="1">
            <a:spLocks noGrp="1"/>
          </p:cNvSpPr>
          <p:nvPr>
            <p:ph type="title"/>
          </p:nvPr>
        </p:nvSpPr>
        <p:spPr>
          <a:xfrm>
            <a:off x="1163639" y="1044532"/>
            <a:ext cx="10433276"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2"/>
              </a:buClr>
              <a:buSzPts val="6000"/>
              <a:buFont typeface="Arial"/>
              <a:buNone/>
            </a:pPr>
            <a:r>
              <a:rPr lang="en-ZA"/>
              <a:t>Arrays</a:t>
            </a:r>
            <a:endParaRPr/>
          </a:p>
        </p:txBody>
      </p:sp>
      <p:sp>
        <p:nvSpPr>
          <p:cNvPr id="339" name="Google Shape;339;p2"/>
          <p:cNvSpPr txBox="1">
            <a:spLocks noGrp="1"/>
          </p:cNvSpPr>
          <p:nvPr>
            <p:ph type="body" idx="4"/>
          </p:nvPr>
        </p:nvSpPr>
        <p:spPr>
          <a:xfrm>
            <a:off x="1163638" y="2728915"/>
            <a:ext cx="10433276" cy="8040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5400"/>
              <a:buNone/>
            </a:pPr>
            <a:r>
              <a:rPr lang="en-ZA" dirty="0" smtClean="0"/>
              <a:t>2-D Arrays and Dictionaries</a:t>
            </a:r>
            <a:endParaRPr dirty="0"/>
          </a:p>
        </p:txBody>
      </p:sp>
      <p:pic>
        <p:nvPicPr>
          <p:cNvPr id="340" name="Google Shape;340;p2"/>
          <p:cNvPicPr preferRelativeResize="0"/>
          <p:nvPr/>
        </p:nvPicPr>
        <p:blipFill rotWithShape="1">
          <a:blip r:embed="rId3">
            <a:alphaModFix/>
          </a:blip>
          <a:srcRect/>
          <a:stretch/>
        </p:blipFill>
        <p:spPr>
          <a:xfrm>
            <a:off x="1115745" y="5718142"/>
            <a:ext cx="2621578" cy="2621578"/>
          </a:xfrm>
          <a:prstGeom prst="rect">
            <a:avLst/>
          </a:prstGeom>
          <a:noFill/>
          <a:ln>
            <a:noFill/>
          </a:ln>
        </p:spPr>
      </p:pic>
      <p:sp>
        <p:nvSpPr>
          <p:cNvPr id="341" name="Google Shape;341;p2"/>
          <p:cNvSpPr txBox="1">
            <a:spLocks noGrp="1"/>
          </p:cNvSpPr>
          <p:nvPr>
            <p:ph type="body" idx="5"/>
          </p:nvPr>
        </p:nvSpPr>
        <p:spPr>
          <a:xfrm>
            <a:off x="1163638" y="3554717"/>
            <a:ext cx="10433400" cy="80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5400"/>
              <a:buNone/>
            </a:pPr>
            <a:r>
              <a:rPr lang="en-ZA"/>
              <a:t>CSC1</a:t>
            </a:r>
            <a:endParaRPr/>
          </a:p>
        </p:txBody>
      </p:sp>
    </p:spTree>
    <p:extLst>
      <p:ext uri="{BB962C8B-B14F-4D97-AF65-F5344CB8AC3E}">
        <p14:creationId xmlns:p14="http://schemas.microsoft.com/office/powerpoint/2010/main" val="6026236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
          <p:cNvSpPr txBox="1">
            <a:spLocks noGrp="1"/>
          </p:cNvSpPr>
          <p:nvPr>
            <p:ph type="title"/>
          </p:nvPr>
        </p:nvSpPr>
        <p:spPr>
          <a:xfrm>
            <a:off x="9720774" y="1345827"/>
            <a:ext cx="7854931" cy="420975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8000"/>
              <a:buFont typeface="Arial"/>
              <a:buNone/>
            </a:pPr>
            <a:r>
              <a:rPr lang="en-ZA" dirty="0" smtClean="0"/>
              <a:t>Basic Operations</a:t>
            </a:r>
            <a:endParaRPr dirty="0"/>
          </a:p>
        </p:txBody>
      </p:sp>
      <p:sp>
        <p:nvSpPr>
          <p:cNvPr id="347" name="Google Shape;347;p3"/>
          <p:cNvSpPr txBox="1">
            <a:spLocks noGrp="1"/>
          </p:cNvSpPr>
          <p:nvPr>
            <p:ph type="body" idx="1"/>
          </p:nvPr>
        </p:nvSpPr>
        <p:spPr>
          <a:xfrm>
            <a:off x="926549" y="6776987"/>
            <a:ext cx="7423294" cy="461136"/>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SzPct val="100000"/>
              <a:buNone/>
            </a:pPr>
            <a:r>
              <a:rPr lang="en-ZA"/>
              <a:t>Hussein Suleman</a:t>
            </a:r>
            <a:endParaRPr/>
          </a:p>
        </p:txBody>
      </p:sp>
      <p:sp>
        <p:nvSpPr>
          <p:cNvPr id="348" name="Google Shape;348;p3"/>
          <p:cNvSpPr txBox="1">
            <a:spLocks noGrp="1"/>
          </p:cNvSpPr>
          <p:nvPr>
            <p:ph type="body" idx="2"/>
          </p:nvPr>
        </p:nvSpPr>
        <p:spPr>
          <a:xfrm>
            <a:off x="926549" y="7271749"/>
            <a:ext cx="7423294" cy="461136"/>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SzPct val="100000"/>
              <a:buNone/>
            </a:pPr>
            <a:r>
              <a:rPr lang="en-ZA"/>
              <a:t>Department of Computer Science</a:t>
            </a:r>
            <a:endParaRPr/>
          </a:p>
        </p:txBody>
      </p:sp>
      <p:sp>
        <p:nvSpPr>
          <p:cNvPr id="349" name="Google Shape;349;p3"/>
          <p:cNvSpPr txBox="1">
            <a:spLocks noGrp="1"/>
          </p:cNvSpPr>
          <p:nvPr>
            <p:ph type="body" idx="3"/>
          </p:nvPr>
        </p:nvSpPr>
        <p:spPr>
          <a:xfrm>
            <a:off x="926549" y="7766511"/>
            <a:ext cx="7423294" cy="461136"/>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SzPct val="100000"/>
              <a:buNone/>
            </a:pPr>
            <a:r>
              <a:rPr lang="en-ZA"/>
              <a:t>University of Cape Town</a:t>
            </a:r>
            <a:endParaRPr/>
          </a:p>
        </p:txBody>
      </p:sp>
      <p:sp>
        <p:nvSpPr>
          <p:cNvPr id="350" name="Google Shape;350;p3"/>
          <p:cNvSpPr txBox="1">
            <a:spLocks noGrp="1"/>
          </p:cNvSpPr>
          <p:nvPr>
            <p:ph type="body" idx="4"/>
          </p:nvPr>
        </p:nvSpPr>
        <p:spPr>
          <a:xfrm>
            <a:off x="926549" y="8261273"/>
            <a:ext cx="7423294" cy="516157"/>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lnSpc>
                <a:spcPct val="90000"/>
              </a:lnSpc>
              <a:spcBef>
                <a:spcPts val="0"/>
              </a:spcBef>
              <a:spcAft>
                <a:spcPts val="0"/>
              </a:spcAft>
              <a:buSzPct val="100000"/>
              <a:buNone/>
            </a:pPr>
            <a:endParaRPr dirty="0"/>
          </a:p>
        </p:txBody>
      </p:sp>
      <p:sp>
        <p:nvSpPr>
          <p:cNvPr id="351" name="Google Shape;351;p3"/>
          <p:cNvSpPr>
            <a:spLocks noGrp="1"/>
          </p:cNvSpPr>
          <p:nvPr>
            <p:ph type="media" idx="5"/>
          </p:nvPr>
        </p:nvSpPr>
        <p:spPr>
          <a:xfrm>
            <a:off x="712295" y="1346553"/>
            <a:ext cx="7855443" cy="4208463"/>
          </a:xfrm>
          <a:prstGeom prst="rect">
            <a:avLst/>
          </a:prstGeom>
          <a:noFill/>
          <a:ln>
            <a:noFill/>
          </a:ln>
        </p:spPr>
        <p:txBody>
          <a:bodyPr spcFirstLastPara="1" wrap="square" lIns="91425" tIns="45700" rIns="91425" bIns="45700" anchor="ctr" anchorCtr="0">
            <a:noAutofit/>
          </a:bodyPr>
          <a:lstStyle/>
          <a:p>
            <a:pPr marL="0" lvl="0" indent="0" algn="ctr" rtl="0">
              <a:spcBef>
                <a:spcPts val="150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
          <p:cNvSpPr txBox="1">
            <a:spLocks noGrp="1"/>
          </p:cNvSpPr>
          <p:nvPr>
            <p:ph type="title"/>
          </p:nvPr>
        </p:nvSpPr>
        <p:spPr>
          <a:xfrm>
            <a:off x="9720774" y="1345827"/>
            <a:ext cx="7854931" cy="420975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8000"/>
              <a:buFont typeface="Arial"/>
              <a:buNone/>
            </a:pPr>
            <a:r>
              <a:rPr lang="en-ZA" dirty="0" smtClean="0"/>
              <a:t>2-D Arrays and Dictionaries</a:t>
            </a:r>
            <a:endParaRPr dirty="0"/>
          </a:p>
        </p:txBody>
      </p:sp>
      <p:sp>
        <p:nvSpPr>
          <p:cNvPr id="347" name="Google Shape;347;p3"/>
          <p:cNvSpPr txBox="1">
            <a:spLocks noGrp="1"/>
          </p:cNvSpPr>
          <p:nvPr>
            <p:ph type="body" idx="1"/>
          </p:nvPr>
        </p:nvSpPr>
        <p:spPr>
          <a:xfrm>
            <a:off x="926549" y="6776987"/>
            <a:ext cx="7423294" cy="461136"/>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SzPct val="100000"/>
              <a:buNone/>
            </a:pPr>
            <a:r>
              <a:rPr lang="en-ZA"/>
              <a:t>Hussein Suleman</a:t>
            </a:r>
            <a:endParaRPr/>
          </a:p>
        </p:txBody>
      </p:sp>
      <p:sp>
        <p:nvSpPr>
          <p:cNvPr id="348" name="Google Shape;348;p3"/>
          <p:cNvSpPr txBox="1">
            <a:spLocks noGrp="1"/>
          </p:cNvSpPr>
          <p:nvPr>
            <p:ph type="body" idx="2"/>
          </p:nvPr>
        </p:nvSpPr>
        <p:spPr>
          <a:xfrm>
            <a:off x="926549" y="7271749"/>
            <a:ext cx="7423294" cy="461136"/>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SzPct val="100000"/>
              <a:buNone/>
            </a:pPr>
            <a:r>
              <a:rPr lang="en-ZA"/>
              <a:t>Department of Computer Science</a:t>
            </a:r>
            <a:endParaRPr/>
          </a:p>
        </p:txBody>
      </p:sp>
      <p:sp>
        <p:nvSpPr>
          <p:cNvPr id="349" name="Google Shape;349;p3"/>
          <p:cNvSpPr txBox="1">
            <a:spLocks noGrp="1"/>
          </p:cNvSpPr>
          <p:nvPr>
            <p:ph type="body" idx="3"/>
          </p:nvPr>
        </p:nvSpPr>
        <p:spPr>
          <a:xfrm>
            <a:off x="926549" y="7766511"/>
            <a:ext cx="7423294" cy="461136"/>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SzPct val="100000"/>
              <a:buNone/>
            </a:pPr>
            <a:r>
              <a:rPr lang="en-ZA"/>
              <a:t>University of Cape Town</a:t>
            </a:r>
            <a:endParaRPr/>
          </a:p>
        </p:txBody>
      </p:sp>
      <p:sp>
        <p:nvSpPr>
          <p:cNvPr id="350" name="Google Shape;350;p3"/>
          <p:cNvSpPr txBox="1">
            <a:spLocks noGrp="1"/>
          </p:cNvSpPr>
          <p:nvPr>
            <p:ph type="body" idx="4"/>
          </p:nvPr>
        </p:nvSpPr>
        <p:spPr>
          <a:xfrm>
            <a:off x="926549" y="8261273"/>
            <a:ext cx="7423294" cy="516157"/>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lnSpc>
                <a:spcPct val="90000"/>
              </a:lnSpc>
              <a:spcBef>
                <a:spcPts val="0"/>
              </a:spcBef>
              <a:spcAft>
                <a:spcPts val="0"/>
              </a:spcAft>
              <a:buSzPct val="100000"/>
              <a:buNone/>
            </a:pPr>
            <a:endParaRPr dirty="0"/>
          </a:p>
        </p:txBody>
      </p:sp>
      <p:sp>
        <p:nvSpPr>
          <p:cNvPr id="351" name="Google Shape;351;p3"/>
          <p:cNvSpPr>
            <a:spLocks noGrp="1"/>
          </p:cNvSpPr>
          <p:nvPr>
            <p:ph type="media" idx="5"/>
          </p:nvPr>
        </p:nvSpPr>
        <p:spPr>
          <a:xfrm>
            <a:off x="712295" y="1346553"/>
            <a:ext cx="7855443" cy="4208463"/>
          </a:xfrm>
          <a:prstGeom prst="rect">
            <a:avLst/>
          </a:prstGeom>
          <a:noFill/>
          <a:ln>
            <a:noFill/>
          </a:ln>
        </p:spPr>
        <p:txBody>
          <a:bodyPr spcFirstLastPara="1" wrap="square" lIns="91425" tIns="45700" rIns="91425" bIns="45700" anchor="ctr" anchorCtr="0">
            <a:noAutofit/>
          </a:bodyPr>
          <a:lstStyle/>
          <a:p>
            <a:pPr marL="0" lvl="0" indent="0" algn="ctr" rtl="0">
              <a:spcBef>
                <a:spcPts val="1500"/>
              </a:spcBef>
              <a:spcAft>
                <a:spcPts val="0"/>
              </a:spcAft>
              <a:buNone/>
            </a:pPr>
            <a:endParaRPr/>
          </a:p>
        </p:txBody>
      </p:sp>
    </p:spTree>
    <p:extLst>
      <p:ext uri="{BB962C8B-B14F-4D97-AF65-F5344CB8AC3E}">
        <p14:creationId xmlns:p14="http://schemas.microsoft.com/office/powerpoint/2010/main" val="29955981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28"/>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65F"/>
              </a:buClr>
              <a:buSzPts val="6000"/>
              <a:buFont typeface="Arial"/>
              <a:buNone/>
            </a:pPr>
            <a:r>
              <a:rPr lang="en-ZA"/>
              <a:t>2-Dimensional Arrays</a:t>
            </a:r>
            <a:endParaRPr/>
          </a:p>
        </p:txBody>
      </p:sp>
      <p:sp>
        <p:nvSpPr>
          <p:cNvPr id="610" name="Google Shape;610;p2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31</a:t>
            </a:fld>
            <a:endParaRPr/>
          </a:p>
        </p:txBody>
      </p:sp>
      <p:sp>
        <p:nvSpPr>
          <p:cNvPr id="611" name="Google Shape;611;p28"/>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4200"/>
              <a:buNone/>
            </a:pPr>
            <a:r>
              <a:rPr lang="en-ZA"/>
              <a:t>Each item in a list could itself be a list.</a:t>
            </a:r>
            <a:endParaRPr/>
          </a:p>
          <a:p>
            <a:pPr marL="571500" lvl="0" indent="-571500" algn="l" rtl="0">
              <a:lnSpc>
                <a:spcPct val="90000"/>
              </a:lnSpc>
              <a:spcBef>
                <a:spcPts val="1500"/>
              </a:spcBef>
              <a:spcAft>
                <a:spcPts val="0"/>
              </a:spcAft>
              <a:buSzPts val="4200"/>
              <a:buFont typeface="Arial"/>
              <a:buChar char="▪"/>
            </a:pPr>
            <a:r>
              <a:rPr lang="en-ZA"/>
              <a:t>For example:</a:t>
            </a:r>
            <a:endParaRPr/>
          </a:p>
          <a:p>
            <a:pPr marL="0" lvl="0" indent="0" algn="l" rtl="0">
              <a:lnSpc>
                <a:spcPct val="90000"/>
              </a:lnSpc>
              <a:spcBef>
                <a:spcPts val="1500"/>
              </a:spcBef>
              <a:spcAft>
                <a:spcPts val="0"/>
              </a:spcAft>
              <a:buSzPts val="4200"/>
              <a:buNone/>
            </a:pPr>
            <a:r>
              <a:rPr lang="en-ZA"/>
              <a:t>    </a:t>
            </a:r>
            <a:r>
              <a:rPr lang="en-ZA" sz="3600">
                <a:latin typeface="Courier New"/>
                <a:ea typeface="Courier New"/>
                <a:cs typeface="Courier New"/>
                <a:sym typeface="Courier New"/>
              </a:rPr>
              <a:t>X = [[1,2], [3,4]]</a:t>
            </a:r>
            <a:endParaRPr/>
          </a:p>
          <a:p>
            <a:pPr marL="571500" lvl="0" indent="-304800" algn="l" rtl="0">
              <a:lnSpc>
                <a:spcPct val="90000"/>
              </a:lnSpc>
              <a:spcBef>
                <a:spcPts val="1500"/>
              </a:spcBef>
              <a:spcAft>
                <a:spcPts val="0"/>
              </a:spcAft>
              <a:buSzPts val="4200"/>
              <a:buFont typeface="Arial"/>
              <a:buNone/>
            </a:pPr>
            <a:endParaRPr/>
          </a:p>
          <a:p>
            <a:pPr marL="0" lvl="0" indent="0" algn="l" rtl="0">
              <a:lnSpc>
                <a:spcPct val="90000"/>
              </a:lnSpc>
              <a:spcBef>
                <a:spcPts val="1500"/>
              </a:spcBef>
              <a:spcAft>
                <a:spcPts val="0"/>
              </a:spcAft>
              <a:buSzPts val="4200"/>
              <a:buNone/>
            </a:pPr>
            <a:r>
              <a:rPr lang="en-ZA"/>
              <a:t>2-D arrays/lists are equivalent to matrices or grids.</a:t>
            </a:r>
            <a:endParaRPr/>
          </a:p>
          <a:p>
            <a:pPr marL="571500" lvl="0" indent="-571500" algn="l" rtl="0">
              <a:lnSpc>
                <a:spcPct val="90000"/>
              </a:lnSpc>
              <a:spcBef>
                <a:spcPts val="1500"/>
              </a:spcBef>
              <a:spcAft>
                <a:spcPts val="0"/>
              </a:spcAft>
              <a:buSzPts val="4200"/>
              <a:buFont typeface="Arial"/>
              <a:buChar char="▪"/>
            </a:pPr>
            <a:r>
              <a:rPr lang="en-ZA"/>
              <a:t>All operations work just as before, but every item is now a list.</a:t>
            </a:r>
            <a:endParaRPr/>
          </a:p>
          <a:p>
            <a:pPr marL="571500" lvl="0" indent="-571500" algn="l" rtl="0">
              <a:lnSpc>
                <a:spcPct val="90000"/>
              </a:lnSpc>
              <a:spcBef>
                <a:spcPts val="1500"/>
              </a:spcBef>
              <a:spcAft>
                <a:spcPts val="0"/>
              </a:spcAft>
              <a:buSzPts val="4200"/>
              <a:buFont typeface="Arial"/>
              <a:buChar char="▪"/>
            </a:pPr>
            <a:r>
              <a:rPr lang="en-ZA"/>
              <a:t>To access an item, remember that X[0] will give us a list, so X[0][0] gives us the item in position (0,0) of the grid.</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29"/>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65F"/>
              </a:buClr>
              <a:buSzPts val="6000"/>
              <a:buFont typeface="Arial"/>
              <a:buNone/>
            </a:pPr>
            <a:r>
              <a:rPr lang="en-ZA"/>
              <a:t>2-Dimensional Arrays</a:t>
            </a:r>
            <a:endParaRPr/>
          </a:p>
        </p:txBody>
      </p:sp>
      <p:sp>
        <p:nvSpPr>
          <p:cNvPr id="617" name="Google Shape;617;p2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32</a:t>
            </a:fld>
            <a:endParaRPr/>
          </a:p>
        </p:txBody>
      </p:sp>
      <p:graphicFrame>
        <p:nvGraphicFramePr>
          <p:cNvPr id="618" name="Google Shape;618;p29"/>
          <p:cNvGraphicFramePr/>
          <p:nvPr/>
        </p:nvGraphicFramePr>
        <p:xfrm>
          <a:off x="4246959" y="3630622"/>
          <a:ext cx="9794075" cy="4774375"/>
        </p:xfrm>
        <a:graphic>
          <a:graphicData uri="http://schemas.openxmlformats.org/drawingml/2006/table">
            <a:tbl>
              <a:tblPr>
                <a:noFill/>
                <a:tableStyleId>{1FF0562F-E10F-420E-BF70-B8AC3C035B19}</a:tableStyleId>
              </a:tblPr>
              <a:tblGrid>
                <a:gridCol w="2447925">
                  <a:extLst>
                    <a:ext uri="{9D8B030D-6E8A-4147-A177-3AD203B41FA5}">
                      <a16:colId xmlns:a16="http://schemas.microsoft.com/office/drawing/2014/main" val="20000"/>
                    </a:ext>
                  </a:extLst>
                </a:gridCol>
                <a:gridCol w="2450300">
                  <a:extLst>
                    <a:ext uri="{9D8B030D-6E8A-4147-A177-3AD203B41FA5}">
                      <a16:colId xmlns:a16="http://schemas.microsoft.com/office/drawing/2014/main" val="20001"/>
                    </a:ext>
                  </a:extLst>
                </a:gridCol>
                <a:gridCol w="2447925">
                  <a:extLst>
                    <a:ext uri="{9D8B030D-6E8A-4147-A177-3AD203B41FA5}">
                      <a16:colId xmlns:a16="http://schemas.microsoft.com/office/drawing/2014/main" val="20002"/>
                    </a:ext>
                  </a:extLst>
                </a:gridCol>
                <a:gridCol w="2447925">
                  <a:extLst>
                    <a:ext uri="{9D8B030D-6E8A-4147-A177-3AD203B41FA5}">
                      <a16:colId xmlns:a16="http://schemas.microsoft.com/office/drawing/2014/main" val="20003"/>
                    </a:ext>
                  </a:extLst>
                </a:gridCol>
              </a:tblGrid>
              <a:tr h="1193000">
                <a:tc>
                  <a:txBody>
                    <a:bodyPr/>
                    <a:lstStyle/>
                    <a:p>
                      <a:pPr marL="0" marR="0" lvl="0" indent="0" algn="ctr" rtl="0">
                        <a:lnSpc>
                          <a:spcPct val="71000"/>
                        </a:lnSpc>
                        <a:spcBef>
                          <a:spcPts val="0"/>
                        </a:spcBef>
                        <a:spcAft>
                          <a:spcPts val="0"/>
                        </a:spcAft>
                        <a:buClr>
                          <a:srgbClr val="000000"/>
                        </a:buClr>
                        <a:buSzPts val="4800"/>
                        <a:buFont typeface="Times New Roman"/>
                        <a:buNone/>
                      </a:pPr>
                      <a:r>
                        <a:rPr lang="en-ZA" sz="4800" u="none" strike="noStrike" cap="none"/>
                        <a:t>[0][0]</a:t>
                      </a:r>
                      <a:endParaRPr sz="4800" b="0" i="0" u="none" strike="noStrike" cap="none">
                        <a:solidFill>
                          <a:srgbClr val="000000"/>
                        </a:solidFill>
                        <a:latin typeface="Arial"/>
                        <a:ea typeface="Arial"/>
                        <a:cs typeface="Arial"/>
                        <a:sym typeface="Arial"/>
                      </a:endParaRPr>
                    </a:p>
                  </a:txBody>
                  <a:tcPr marL="135000" marR="135000" marT="245600" marB="70200">
                    <a:solidFill>
                      <a:srgbClr val="D9D9D9"/>
                    </a:solidFill>
                  </a:tcPr>
                </a:tc>
                <a:tc>
                  <a:txBody>
                    <a:bodyPr/>
                    <a:lstStyle/>
                    <a:p>
                      <a:pPr marL="0" marR="0" lvl="0" indent="0" algn="ctr" rtl="0">
                        <a:lnSpc>
                          <a:spcPct val="71000"/>
                        </a:lnSpc>
                        <a:spcBef>
                          <a:spcPts val="0"/>
                        </a:spcBef>
                        <a:spcAft>
                          <a:spcPts val="0"/>
                        </a:spcAft>
                        <a:buClr>
                          <a:srgbClr val="000000"/>
                        </a:buClr>
                        <a:buSzPts val="4800"/>
                        <a:buFont typeface="Times New Roman"/>
                        <a:buNone/>
                      </a:pPr>
                      <a:r>
                        <a:rPr lang="en-ZA" sz="4800" u="none" strike="noStrike" cap="none"/>
                        <a:t>[0][1]</a:t>
                      </a:r>
                      <a:endParaRPr sz="4800" b="0" i="0" u="none" strike="noStrike" cap="none">
                        <a:solidFill>
                          <a:srgbClr val="000000"/>
                        </a:solidFill>
                        <a:latin typeface="Arial"/>
                        <a:ea typeface="Arial"/>
                        <a:cs typeface="Arial"/>
                        <a:sym typeface="Arial"/>
                      </a:endParaRPr>
                    </a:p>
                  </a:txBody>
                  <a:tcPr marL="135000" marR="135000" marT="245600" marB="70200">
                    <a:solidFill>
                      <a:srgbClr val="D9D9D9"/>
                    </a:solidFill>
                  </a:tcPr>
                </a:tc>
                <a:tc>
                  <a:txBody>
                    <a:bodyPr/>
                    <a:lstStyle/>
                    <a:p>
                      <a:pPr marL="0" marR="0" lvl="0" indent="0" algn="ctr" rtl="0">
                        <a:lnSpc>
                          <a:spcPct val="71000"/>
                        </a:lnSpc>
                        <a:spcBef>
                          <a:spcPts val="0"/>
                        </a:spcBef>
                        <a:spcAft>
                          <a:spcPts val="0"/>
                        </a:spcAft>
                        <a:buClr>
                          <a:srgbClr val="000000"/>
                        </a:buClr>
                        <a:buSzPts val="4800"/>
                        <a:buFont typeface="Times New Roman"/>
                        <a:buNone/>
                      </a:pPr>
                      <a:r>
                        <a:rPr lang="en-ZA" sz="4800" u="none" strike="noStrike" cap="none"/>
                        <a:t>[0][2]</a:t>
                      </a:r>
                      <a:endParaRPr sz="4800" b="0" i="0" u="none" strike="noStrike" cap="none">
                        <a:solidFill>
                          <a:srgbClr val="000000"/>
                        </a:solidFill>
                        <a:latin typeface="Arial"/>
                        <a:ea typeface="Arial"/>
                        <a:cs typeface="Arial"/>
                        <a:sym typeface="Arial"/>
                      </a:endParaRPr>
                    </a:p>
                  </a:txBody>
                  <a:tcPr marL="135000" marR="135000" marT="245600" marB="70200">
                    <a:solidFill>
                      <a:srgbClr val="D9D9D9"/>
                    </a:solidFill>
                  </a:tcPr>
                </a:tc>
                <a:tc>
                  <a:txBody>
                    <a:bodyPr/>
                    <a:lstStyle/>
                    <a:p>
                      <a:pPr marL="0" marR="0" lvl="0" indent="0" algn="ctr" rtl="0">
                        <a:lnSpc>
                          <a:spcPct val="71000"/>
                        </a:lnSpc>
                        <a:spcBef>
                          <a:spcPts val="0"/>
                        </a:spcBef>
                        <a:spcAft>
                          <a:spcPts val="0"/>
                        </a:spcAft>
                        <a:buClr>
                          <a:srgbClr val="000000"/>
                        </a:buClr>
                        <a:buSzPts val="4800"/>
                        <a:buFont typeface="Times New Roman"/>
                        <a:buNone/>
                      </a:pPr>
                      <a:r>
                        <a:rPr lang="en-ZA" sz="4800" u="none" strike="noStrike" cap="none"/>
                        <a:t>[0][3]</a:t>
                      </a:r>
                      <a:endParaRPr sz="4800" b="0" i="0" u="none" strike="noStrike" cap="none">
                        <a:solidFill>
                          <a:srgbClr val="000000"/>
                        </a:solidFill>
                        <a:latin typeface="Arial"/>
                        <a:ea typeface="Arial"/>
                        <a:cs typeface="Arial"/>
                        <a:sym typeface="Arial"/>
                      </a:endParaRPr>
                    </a:p>
                  </a:txBody>
                  <a:tcPr marL="135000" marR="135000" marT="245600" marB="70200">
                    <a:solidFill>
                      <a:srgbClr val="D9D9D9"/>
                    </a:solidFill>
                  </a:tcPr>
                </a:tc>
                <a:extLst>
                  <a:ext uri="{0D108BD9-81ED-4DB2-BD59-A6C34878D82A}">
                    <a16:rowId xmlns:a16="http://schemas.microsoft.com/office/drawing/2014/main" val="10000"/>
                  </a:ext>
                </a:extLst>
              </a:tr>
              <a:tr h="1193000">
                <a:tc>
                  <a:txBody>
                    <a:bodyPr/>
                    <a:lstStyle/>
                    <a:p>
                      <a:pPr marL="0" marR="0" lvl="0" indent="0" algn="ctr" rtl="0">
                        <a:lnSpc>
                          <a:spcPct val="71000"/>
                        </a:lnSpc>
                        <a:spcBef>
                          <a:spcPts val="0"/>
                        </a:spcBef>
                        <a:spcAft>
                          <a:spcPts val="0"/>
                        </a:spcAft>
                        <a:buClr>
                          <a:srgbClr val="000000"/>
                        </a:buClr>
                        <a:buSzPts val="4800"/>
                        <a:buFont typeface="Times New Roman"/>
                        <a:buNone/>
                      </a:pPr>
                      <a:r>
                        <a:rPr lang="en-ZA" sz="4800" u="none" strike="noStrike" cap="none"/>
                        <a:t>[1][0]</a:t>
                      </a:r>
                      <a:endParaRPr sz="4800" b="0" i="0" u="none" strike="noStrike" cap="none">
                        <a:solidFill>
                          <a:srgbClr val="000000"/>
                        </a:solidFill>
                        <a:latin typeface="Arial"/>
                        <a:ea typeface="Arial"/>
                        <a:cs typeface="Arial"/>
                        <a:sym typeface="Arial"/>
                      </a:endParaRPr>
                    </a:p>
                  </a:txBody>
                  <a:tcPr marL="135000" marR="135000" marT="245600" marB="70200"/>
                </a:tc>
                <a:tc>
                  <a:txBody>
                    <a:bodyPr/>
                    <a:lstStyle/>
                    <a:p>
                      <a:pPr marL="0" marR="0" lvl="0" indent="0" algn="ctr" rtl="0">
                        <a:lnSpc>
                          <a:spcPct val="71000"/>
                        </a:lnSpc>
                        <a:spcBef>
                          <a:spcPts val="0"/>
                        </a:spcBef>
                        <a:spcAft>
                          <a:spcPts val="0"/>
                        </a:spcAft>
                        <a:buClr>
                          <a:srgbClr val="000000"/>
                        </a:buClr>
                        <a:buSzPts val="4800"/>
                        <a:buFont typeface="Times New Roman"/>
                        <a:buNone/>
                      </a:pPr>
                      <a:r>
                        <a:rPr lang="en-ZA" sz="4800" u="none" strike="noStrike" cap="none"/>
                        <a:t>[1][1]</a:t>
                      </a:r>
                      <a:endParaRPr sz="4800" b="0" i="0" u="none" strike="noStrike" cap="none">
                        <a:solidFill>
                          <a:srgbClr val="000000"/>
                        </a:solidFill>
                        <a:latin typeface="Arial"/>
                        <a:ea typeface="Arial"/>
                        <a:cs typeface="Arial"/>
                        <a:sym typeface="Arial"/>
                      </a:endParaRPr>
                    </a:p>
                  </a:txBody>
                  <a:tcPr marL="135000" marR="135000" marT="245600" marB="70200"/>
                </a:tc>
                <a:tc>
                  <a:txBody>
                    <a:bodyPr/>
                    <a:lstStyle/>
                    <a:p>
                      <a:pPr marL="0" marR="0" lvl="0" indent="0" algn="ctr" rtl="0">
                        <a:lnSpc>
                          <a:spcPct val="71000"/>
                        </a:lnSpc>
                        <a:spcBef>
                          <a:spcPts val="0"/>
                        </a:spcBef>
                        <a:spcAft>
                          <a:spcPts val="0"/>
                        </a:spcAft>
                        <a:buClr>
                          <a:srgbClr val="000000"/>
                        </a:buClr>
                        <a:buSzPts val="4800"/>
                        <a:buFont typeface="Times New Roman"/>
                        <a:buNone/>
                      </a:pPr>
                      <a:r>
                        <a:rPr lang="en-ZA" sz="4800" u="none" strike="noStrike" cap="none"/>
                        <a:t>[1][2]</a:t>
                      </a:r>
                      <a:endParaRPr sz="4800" b="0" i="0" u="none" strike="noStrike" cap="none">
                        <a:solidFill>
                          <a:srgbClr val="000000"/>
                        </a:solidFill>
                        <a:latin typeface="Arial"/>
                        <a:ea typeface="Arial"/>
                        <a:cs typeface="Arial"/>
                        <a:sym typeface="Arial"/>
                      </a:endParaRPr>
                    </a:p>
                  </a:txBody>
                  <a:tcPr marL="135000" marR="135000" marT="245600" marB="70200"/>
                </a:tc>
                <a:tc>
                  <a:txBody>
                    <a:bodyPr/>
                    <a:lstStyle/>
                    <a:p>
                      <a:pPr marL="0" marR="0" lvl="0" indent="0" algn="ctr" rtl="0">
                        <a:lnSpc>
                          <a:spcPct val="71000"/>
                        </a:lnSpc>
                        <a:spcBef>
                          <a:spcPts val="0"/>
                        </a:spcBef>
                        <a:spcAft>
                          <a:spcPts val="0"/>
                        </a:spcAft>
                        <a:buClr>
                          <a:srgbClr val="000000"/>
                        </a:buClr>
                        <a:buSzPts val="4800"/>
                        <a:buFont typeface="Times New Roman"/>
                        <a:buNone/>
                      </a:pPr>
                      <a:r>
                        <a:rPr lang="en-ZA" sz="4800" u="none" strike="noStrike" cap="none"/>
                        <a:t>[1][3]</a:t>
                      </a:r>
                      <a:endParaRPr sz="4800" b="0" i="0" u="none" strike="noStrike" cap="none">
                        <a:solidFill>
                          <a:srgbClr val="000000"/>
                        </a:solidFill>
                        <a:latin typeface="Arial"/>
                        <a:ea typeface="Arial"/>
                        <a:cs typeface="Arial"/>
                        <a:sym typeface="Arial"/>
                      </a:endParaRPr>
                    </a:p>
                  </a:txBody>
                  <a:tcPr marL="135000" marR="135000" marT="245600" marB="70200"/>
                </a:tc>
                <a:extLst>
                  <a:ext uri="{0D108BD9-81ED-4DB2-BD59-A6C34878D82A}">
                    <a16:rowId xmlns:a16="http://schemas.microsoft.com/office/drawing/2014/main" val="10001"/>
                  </a:ext>
                </a:extLst>
              </a:tr>
              <a:tr h="1193000">
                <a:tc>
                  <a:txBody>
                    <a:bodyPr/>
                    <a:lstStyle/>
                    <a:p>
                      <a:pPr marL="0" marR="0" lvl="0" indent="0" algn="ctr" rtl="0">
                        <a:lnSpc>
                          <a:spcPct val="71000"/>
                        </a:lnSpc>
                        <a:spcBef>
                          <a:spcPts val="0"/>
                        </a:spcBef>
                        <a:spcAft>
                          <a:spcPts val="0"/>
                        </a:spcAft>
                        <a:buClr>
                          <a:srgbClr val="000000"/>
                        </a:buClr>
                        <a:buSzPts val="4800"/>
                        <a:buFont typeface="Times New Roman"/>
                        <a:buNone/>
                      </a:pPr>
                      <a:r>
                        <a:rPr lang="en-ZA" sz="4800" u="none" strike="noStrike" cap="none"/>
                        <a:t>[2][0]</a:t>
                      </a:r>
                      <a:endParaRPr sz="4800" b="0" i="0" u="none" strike="noStrike" cap="none">
                        <a:solidFill>
                          <a:srgbClr val="000000"/>
                        </a:solidFill>
                        <a:latin typeface="Arial"/>
                        <a:ea typeface="Arial"/>
                        <a:cs typeface="Arial"/>
                        <a:sym typeface="Arial"/>
                      </a:endParaRPr>
                    </a:p>
                  </a:txBody>
                  <a:tcPr marL="135000" marR="135000" marT="245600" marB="70200">
                    <a:solidFill>
                      <a:srgbClr val="D9D9D9"/>
                    </a:solidFill>
                  </a:tcPr>
                </a:tc>
                <a:tc>
                  <a:txBody>
                    <a:bodyPr/>
                    <a:lstStyle/>
                    <a:p>
                      <a:pPr marL="0" marR="0" lvl="0" indent="0" algn="ctr" rtl="0">
                        <a:lnSpc>
                          <a:spcPct val="71000"/>
                        </a:lnSpc>
                        <a:spcBef>
                          <a:spcPts val="0"/>
                        </a:spcBef>
                        <a:spcAft>
                          <a:spcPts val="0"/>
                        </a:spcAft>
                        <a:buClr>
                          <a:srgbClr val="000000"/>
                        </a:buClr>
                        <a:buSzPts val="4800"/>
                        <a:buFont typeface="Times New Roman"/>
                        <a:buNone/>
                      </a:pPr>
                      <a:r>
                        <a:rPr lang="en-ZA" sz="4800" u="none" strike="noStrike" cap="none"/>
                        <a:t>[2][1]</a:t>
                      </a:r>
                      <a:endParaRPr sz="4800" b="0" i="0" u="none" strike="noStrike" cap="none">
                        <a:solidFill>
                          <a:srgbClr val="000000"/>
                        </a:solidFill>
                        <a:latin typeface="Arial"/>
                        <a:ea typeface="Arial"/>
                        <a:cs typeface="Arial"/>
                        <a:sym typeface="Arial"/>
                      </a:endParaRPr>
                    </a:p>
                  </a:txBody>
                  <a:tcPr marL="135000" marR="135000" marT="245600" marB="70200">
                    <a:solidFill>
                      <a:srgbClr val="D9D9D9"/>
                    </a:solidFill>
                  </a:tcPr>
                </a:tc>
                <a:tc>
                  <a:txBody>
                    <a:bodyPr/>
                    <a:lstStyle/>
                    <a:p>
                      <a:pPr marL="0" marR="0" lvl="0" indent="0" algn="ctr" rtl="0">
                        <a:lnSpc>
                          <a:spcPct val="71000"/>
                        </a:lnSpc>
                        <a:spcBef>
                          <a:spcPts val="0"/>
                        </a:spcBef>
                        <a:spcAft>
                          <a:spcPts val="0"/>
                        </a:spcAft>
                        <a:buClr>
                          <a:srgbClr val="000000"/>
                        </a:buClr>
                        <a:buSzPts val="4800"/>
                        <a:buFont typeface="Times New Roman"/>
                        <a:buNone/>
                      </a:pPr>
                      <a:r>
                        <a:rPr lang="en-ZA" sz="4800" u="none" strike="noStrike" cap="none"/>
                        <a:t>[2][2]</a:t>
                      </a:r>
                      <a:endParaRPr sz="4800" b="0" i="0" u="none" strike="noStrike" cap="none">
                        <a:solidFill>
                          <a:srgbClr val="000000"/>
                        </a:solidFill>
                        <a:latin typeface="Arial"/>
                        <a:ea typeface="Arial"/>
                        <a:cs typeface="Arial"/>
                        <a:sym typeface="Arial"/>
                      </a:endParaRPr>
                    </a:p>
                  </a:txBody>
                  <a:tcPr marL="135000" marR="135000" marT="245600" marB="70200">
                    <a:solidFill>
                      <a:srgbClr val="D9D9D9"/>
                    </a:solidFill>
                  </a:tcPr>
                </a:tc>
                <a:tc>
                  <a:txBody>
                    <a:bodyPr/>
                    <a:lstStyle/>
                    <a:p>
                      <a:pPr marL="0" marR="0" lvl="0" indent="0" algn="ctr" rtl="0">
                        <a:lnSpc>
                          <a:spcPct val="71000"/>
                        </a:lnSpc>
                        <a:spcBef>
                          <a:spcPts val="0"/>
                        </a:spcBef>
                        <a:spcAft>
                          <a:spcPts val="0"/>
                        </a:spcAft>
                        <a:buClr>
                          <a:srgbClr val="000000"/>
                        </a:buClr>
                        <a:buSzPts val="4800"/>
                        <a:buFont typeface="Times New Roman"/>
                        <a:buNone/>
                      </a:pPr>
                      <a:r>
                        <a:rPr lang="en-ZA" sz="4800" u="none" strike="noStrike" cap="none"/>
                        <a:t>[2][3]</a:t>
                      </a:r>
                      <a:endParaRPr sz="4800" b="0" i="0" u="none" strike="noStrike" cap="none">
                        <a:solidFill>
                          <a:srgbClr val="000000"/>
                        </a:solidFill>
                        <a:latin typeface="Arial"/>
                        <a:ea typeface="Arial"/>
                        <a:cs typeface="Arial"/>
                        <a:sym typeface="Arial"/>
                      </a:endParaRPr>
                    </a:p>
                  </a:txBody>
                  <a:tcPr marL="135000" marR="135000" marT="245600" marB="70200">
                    <a:solidFill>
                      <a:srgbClr val="D9D9D9"/>
                    </a:solidFill>
                  </a:tcPr>
                </a:tc>
                <a:extLst>
                  <a:ext uri="{0D108BD9-81ED-4DB2-BD59-A6C34878D82A}">
                    <a16:rowId xmlns:a16="http://schemas.microsoft.com/office/drawing/2014/main" val="10002"/>
                  </a:ext>
                </a:extLst>
              </a:tr>
              <a:tr h="1195375">
                <a:tc>
                  <a:txBody>
                    <a:bodyPr/>
                    <a:lstStyle/>
                    <a:p>
                      <a:pPr marL="0" marR="0" lvl="0" indent="0" algn="ctr" rtl="0">
                        <a:lnSpc>
                          <a:spcPct val="71000"/>
                        </a:lnSpc>
                        <a:spcBef>
                          <a:spcPts val="0"/>
                        </a:spcBef>
                        <a:spcAft>
                          <a:spcPts val="0"/>
                        </a:spcAft>
                        <a:buClr>
                          <a:srgbClr val="000000"/>
                        </a:buClr>
                        <a:buSzPts val="4800"/>
                        <a:buFont typeface="Times New Roman"/>
                        <a:buNone/>
                      </a:pPr>
                      <a:r>
                        <a:rPr lang="en-ZA" sz="4800" u="none" strike="noStrike" cap="none"/>
                        <a:t>[3][0]</a:t>
                      </a:r>
                      <a:endParaRPr sz="4800" b="0" i="0" u="none" strike="noStrike" cap="none">
                        <a:solidFill>
                          <a:srgbClr val="000000"/>
                        </a:solidFill>
                        <a:latin typeface="Arial"/>
                        <a:ea typeface="Arial"/>
                        <a:cs typeface="Arial"/>
                        <a:sym typeface="Arial"/>
                      </a:endParaRPr>
                    </a:p>
                  </a:txBody>
                  <a:tcPr marL="135000" marR="135000" marT="245600" marB="70200"/>
                </a:tc>
                <a:tc>
                  <a:txBody>
                    <a:bodyPr/>
                    <a:lstStyle/>
                    <a:p>
                      <a:pPr marL="0" marR="0" lvl="0" indent="0" algn="ctr" rtl="0">
                        <a:lnSpc>
                          <a:spcPct val="71000"/>
                        </a:lnSpc>
                        <a:spcBef>
                          <a:spcPts val="0"/>
                        </a:spcBef>
                        <a:spcAft>
                          <a:spcPts val="0"/>
                        </a:spcAft>
                        <a:buClr>
                          <a:srgbClr val="000000"/>
                        </a:buClr>
                        <a:buSzPts val="4800"/>
                        <a:buFont typeface="Times New Roman"/>
                        <a:buNone/>
                      </a:pPr>
                      <a:r>
                        <a:rPr lang="en-ZA" sz="4800" u="none" strike="noStrike" cap="none"/>
                        <a:t>[3][1]</a:t>
                      </a:r>
                      <a:endParaRPr sz="4800" b="0" i="0" u="none" strike="noStrike" cap="none">
                        <a:solidFill>
                          <a:srgbClr val="000000"/>
                        </a:solidFill>
                        <a:latin typeface="Arial"/>
                        <a:ea typeface="Arial"/>
                        <a:cs typeface="Arial"/>
                        <a:sym typeface="Arial"/>
                      </a:endParaRPr>
                    </a:p>
                  </a:txBody>
                  <a:tcPr marL="135000" marR="135000" marT="245600" marB="70200"/>
                </a:tc>
                <a:tc>
                  <a:txBody>
                    <a:bodyPr/>
                    <a:lstStyle/>
                    <a:p>
                      <a:pPr marL="0" marR="0" lvl="0" indent="0" algn="ctr" rtl="0">
                        <a:lnSpc>
                          <a:spcPct val="71000"/>
                        </a:lnSpc>
                        <a:spcBef>
                          <a:spcPts val="0"/>
                        </a:spcBef>
                        <a:spcAft>
                          <a:spcPts val="0"/>
                        </a:spcAft>
                        <a:buClr>
                          <a:srgbClr val="000000"/>
                        </a:buClr>
                        <a:buSzPts val="4800"/>
                        <a:buFont typeface="Times New Roman"/>
                        <a:buNone/>
                      </a:pPr>
                      <a:r>
                        <a:rPr lang="en-ZA" sz="4800" u="none" strike="noStrike" cap="none"/>
                        <a:t>[3][2]</a:t>
                      </a:r>
                      <a:endParaRPr sz="4800" b="0" i="0" u="none" strike="noStrike" cap="none">
                        <a:solidFill>
                          <a:srgbClr val="000000"/>
                        </a:solidFill>
                        <a:latin typeface="Arial"/>
                        <a:ea typeface="Arial"/>
                        <a:cs typeface="Arial"/>
                        <a:sym typeface="Arial"/>
                      </a:endParaRPr>
                    </a:p>
                  </a:txBody>
                  <a:tcPr marL="135000" marR="135000" marT="245600" marB="70200"/>
                </a:tc>
                <a:tc>
                  <a:txBody>
                    <a:bodyPr/>
                    <a:lstStyle/>
                    <a:p>
                      <a:pPr marL="0" marR="0" lvl="0" indent="0" algn="ctr" rtl="0">
                        <a:lnSpc>
                          <a:spcPct val="71000"/>
                        </a:lnSpc>
                        <a:spcBef>
                          <a:spcPts val="0"/>
                        </a:spcBef>
                        <a:spcAft>
                          <a:spcPts val="0"/>
                        </a:spcAft>
                        <a:buClr>
                          <a:srgbClr val="000000"/>
                        </a:buClr>
                        <a:buSzPts val="4800"/>
                        <a:buFont typeface="Times New Roman"/>
                        <a:buNone/>
                      </a:pPr>
                      <a:r>
                        <a:rPr lang="en-ZA" sz="4800" u="none" strike="noStrike" cap="none"/>
                        <a:t>[3][3]</a:t>
                      </a:r>
                      <a:endParaRPr sz="4800" b="0" i="0" u="none" strike="noStrike" cap="none">
                        <a:solidFill>
                          <a:srgbClr val="000000"/>
                        </a:solidFill>
                        <a:latin typeface="Arial"/>
                        <a:ea typeface="Arial"/>
                        <a:cs typeface="Arial"/>
                        <a:sym typeface="Arial"/>
                      </a:endParaRPr>
                    </a:p>
                  </a:txBody>
                  <a:tcPr marL="135000" marR="135000" marT="245600" marB="70200"/>
                </a:tc>
                <a:extLst>
                  <a:ext uri="{0D108BD9-81ED-4DB2-BD59-A6C34878D82A}">
                    <a16:rowId xmlns:a16="http://schemas.microsoft.com/office/drawing/2014/main" val="10003"/>
                  </a:ext>
                </a:extLst>
              </a:tr>
            </a:tbl>
          </a:graphicData>
        </a:graphic>
      </p:graphicFrame>
      <p:sp>
        <p:nvSpPr>
          <p:cNvPr id="619" name="Google Shape;619;p29"/>
          <p:cNvSpPr txBox="1"/>
          <p:nvPr/>
        </p:nvSpPr>
        <p:spPr>
          <a:xfrm>
            <a:off x="3063479" y="4591050"/>
            <a:ext cx="728663" cy="762000"/>
          </a:xfrm>
          <a:prstGeom prst="rect">
            <a:avLst/>
          </a:prstGeom>
          <a:noFill/>
          <a:ln>
            <a:noFill/>
          </a:ln>
        </p:spPr>
        <p:txBody>
          <a:bodyPr spcFirstLastPara="1" wrap="square" lIns="135000" tIns="67500" rIns="135000" bIns="67500" anchor="t" anchorCtr="0">
            <a:noAutofit/>
          </a:bodyPr>
          <a:lstStyle/>
          <a:p>
            <a:pPr marL="0" marR="0" lvl="0" indent="0" algn="l" rtl="0">
              <a:lnSpc>
                <a:spcPct val="100000"/>
              </a:lnSpc>
              <a:spcBef>
                <a:spcPts val="0"/>
              </a:spcBef>
              <a:spcAft>
                <a:spcPts val="0"/>
              </a:spcAft>
              <a:buClr>
                <a:srgbClr val="000000"/>
              </a:buClr>
              <a:buSzPts val="5400"/>
              <a:buFont typeface="Times New Roman"/>
              <a:buNone/>
            </a:pPr>
            <a:r>
              <a:rPr lang="en-ZA" sz="5400" b="0" i="0" u="none" strike="noStrike" cap="none">
                <a:solidFill>
                  <a:srgbClr val="000000"/>
                </a:solidFill>
                <a:latin typeface="Arial"/>
                <a:ea typeface="Arial"/>
                <a:cs typeface="Arial"/>
                <a:sym typeface="Arial"/>
              </a:rPr>
              <a:t>X</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30"/>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65F"/>
              </a:buClr>
              <a:buSzPts val="6000"/>
              <a:buFont typeface="Arial"/>
              <a:buNone/>
            </a:pPr>
            <a:r>
              <a:rPr lang="en-ZA" dirty="0" smtClean="0"/>
              <a:t>Problem 6</a:t>
            </a:r>
            <a:endParaRPr dirty="0"/>
          </a:p>
        </p:txBody>
      </p:sp>
      <p:sp>
        <p:nvSpPr>
          <p:cNvPr id="625" name="Google Shape;625;p3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33</a:t>
            </a:fld>
            <a:endParaRPr/>
          </a:p>
        </p:txBody>
      </p:sp>
      <p:sp>
        <p:nvSpPr>
          <p:cNvPr id="626" name="Google Shape;626;p30"/>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Font typeface="Arial"/>
              <a:buChar char="▪"/>
            </a:pPr>
            <a:r>
              <a:rPr lang="en-ZA" dirty="0"/>
              <a:t>In computer graphics, a gradient fill is when the colour of an area gradually changes from one colour to another.  </a:t>
            </a:r>
            <a:endParaRPr dirty="0"/>
          </a:p>
          <a:p>
            <a:pPr marL="1257300" lvl="1" indent="-571500" algn="l" rtl="0">
              <a:lnSpc>
                <a:spcPct val="90000"/>
              </a:lnSpc>
              <a:spcBef>
                <a:spcPts val="750"/>
              </a:spcBef>
              <a:spcAft>
                <a:spcPts val="0"/>
              </a:spcAft>
              <a:buSzPts val="3600"/>
              <a:buChar char="▪"/>
            </a:pPr>
            <a:r>
              <a:rPr lang="en-ZA" dirty="0"/>
              <a:t>Write a program to output the result of a gradient fill on a 4x4 grid of pixels where the top-left pixel is 0 and the bottom-left is 6.</a:t>
            </a:r>
            <a:endParaRPr dirty="0"/>
          </a:p>
        </p:txBody>
      </p:sp>
      <p:graphicFrame>
        <p:nvGraphicFramePr>
          <p:cNvPr id="627" name="Google Shape;627;p30"/>
          <p:cNvGraphicFramePr/>
          <p:nvPr/>
        </p:nvGraphicFramePr>
        <p:xfrm>
          <a:off x="6254354" y="5800725"/>
          <a:ext cx="5555475" cy="3340900"/>
        </p:xfrm>
        <a:graphic>
          <a:graphicData uri="http://schemas.openxmlformats.org/drawingml/2006/table">
            <a:tbl>
              <a:tblPr>
                <a:noFill/>
                <a:tableStyleId>{1FF0562F-E10F-420E-BF70-B8AC3C035B19}</a:tableStyleId>
              </a:tblPr>
              <a:tblGrid>
                <a:gridCol w="1388275">
                  <a:extLst>
                    <a:ext uri="{9D8B030D-6E8A-4147-A177-3AD203B41FA5}">
                      <a16:colId xmlns:a16="http://schemas.microsoft.com/office/drawing/2014/main" val="20000"/>
                    </a:ext>
                  </a:extLst>
                </a:gridCol>
                <a:gridCol w="1390650">
                  <a:extLst>
                    <a:ext uri="{9D8B030D-6E8A-4147-A177-3AD203B41FA5}">
                      <a16:colId xmlns:a16="http://schemas.microsoft.com/office/drawing/2014/main" val="20001"/>
                    </a:ext>
                  </a:extLst>
                </a:gridCol>
                <a:gridCol w="1388275">
                  <a:extLst>
                    <a:ext uri="{9D8B030D-6E8A-4147-A177-3AD203B41FA5}">
                      <a16:colId xmlns:a16="http://schemas.microsoft.com/office/drawing/2014/main" val="20002"/>
                    </a:ext>
                  </a:extLst>
                </a:gridCol>
                <a:gridCol w="1388275">
                  <a:extLst>
                    <a:ext uri="{9D8B030D-6E8A-4147-A177-3AD203B41FA5}">
                      <a16:colId xmlns:a16="http://schemas.microsoft.com/office/drawing/2014/main" val="20003"/>
                    </a:ext>
                  </a:extLst>
                </a:gridCol>
              </a:tblGrid>
              <a:tr h="835225">
                <a:tc>
                  <a:txBody>
                    <a:bodyPr/>
                    <a:lstStyle/>
                    <a:p>
                      <a:pPr marL="0" marR="0" lvl="0" indent="0" algn="ctr" rtl="0">
                        <a:lnSpc>
                          <a:spcPct val="71000"/>
                        </a:lnSpc>
                        <a:spcBef>
                          <a:spcPts val="0"/>
                        </a:spcBef>
                        <a:spcAft>
                          <a:spcPts val="0"/>
                        </a:spcAft>
                        <a:buClr>
                          <a:srgbClr val="000000"/>
                        </a:buClr>
                        <a:buSzPts val="4800"/>
                        <a:buFont typeface="Times New Roman"/>
                        <a:buNone/>
                      </a:pPr>
                      <a:r>
                        <a:rPr lang="en-ZA" sz="4800" u="none" strike="noStrike" cap="none"/>
                        <a:t>0</a:t>
                      </a:r>
                      <a:endParaRPr sz="4800" b="0" i="0" u="none" strike="noStrike" cap="none">
                        <a:solidFill>
                          <a:srgbClr val="000000"/>
                        </a:solidFill>
                        <a:latin typeface="Arial"/>
                        <a:ea typeface="Arial"/>
                        <a:cs typeface="Arial"/>
                        <a:sym typeface="Arial"/>
                      </a:endParaRPr>
                    </a:p>
                  </a:txBody>
                  <a:tcPr marL="135000" marR="135000" marT="245600" marB="70200">
                    <a:solidFill>
                      <a:srgbClr val="D9D9D9"/>
                    </a:solidFill>
                  </a:tcPr>
                </a:tc>
                <a:tc>
                  <a:txBody>
                    <a:bodyPr/>
                    <a:lstStyle/>
                    <a:p>
                      <a:pPr marL="0" marR="0" lvl="0" indent="0" algn="ctr" rtl="0">
                        <a:lnSpc>
                          <a:spcPct val="71000"/>
                        </a:lnSpc>
                        <a:spcBef>
                          <a:spcPts val="0"/>
                        </a:spcBef>
                        <a:spcAft>
                          <a:spcPts val="0"/>
                        </a:spcAft>
                        <a:buClr>
                          <a:srgbClr val="000000"/>
                        </a:buClr>
                        <a:buSzPts val="4800"/>
                        <a:buFont typeface="Times New Roman"/>
                        <a:buNone/>
                      </a:pPr>
                      <a:r>
                        <a:rPr lang="en-ZA" sz="4800" u="none" strike="noStrike" cap="none"/>
                        <a:t>1</a:t>
                      </a:r>
                      <a:endParaRPr sz="4800" b="0" i="0" u="none" strike="noStrike" cap="none">
                        <a:solidFill>
                          <a:srgbClr val="000000"/>
                        </a:solidFill>
                        <a:latin typeface="Arial"/>
                        <a:ea typeface="Arial"/>
                        <a:cs typeface="Arial"/>
                        <a:sym typeface="Arial"/>
                      </a:endParaRPr>
                    </a:p>
                  </a:txBody>
                  <a:tcPr marL="135000" marR="135000" marT="245600" marB="70200">
                    <a:solidFill>
                      <a:srgbClr val="D9D9D9"/>
                    </a:solidFill>
                  </a:tcPr>
                </a:tc>
                <a:tc>
                  <a:txBody>
                    <a:bodyPr/>
                    <a:lstStyle/>
                    <a:p>
                      <a:pPr marL="0" marR="0" lvl="0" indent="0" algn="ctr" rtl="0">
                        <a:lnSpc>
                          <a:spcPct val="71000"/>
                        </a:lnSpc>
                        <a:spcBef>
                          <a:spcPts val="0"/>
                        </a:spcBef>
                        <a:spcAft>
                          <a:spcPts val="0"/>
                        </a:spcAft>
                        <a:buClr>
                          <a:srgbClr val="000000"/>
                        </a:buClr>
                        <a:buSzPts val="4800"/>
                        <a:buFont typeface="Times New Roman"/>
                        <a:buNone/>
                      </a:pPr>
                      <a:r>
                        <a:rPr lang="en-ZA" sz="4800" u="none" strike="noStrike" cap="none"/>
                        <a:t>2</a:t>
                      </a:r>
                      <a:endParaRPr sz="4800" b="0" i="0" u="none" strike="noStrike" cap="none">
                        <a:solidFill>
                          <a:srgbClr val="000000"/>
                        </a:solidFill>
                        <a:latin typeface="Arial"/>
                        <a:ea typeface="Arial"/>
                        <a:cs typeface="Arial"/>
                        <a:sym typeface="Arial"/>
                      </a:endParaRPr>
                    </a:p>
                  </a:txBody>
                  <a:tcPr marL="135000" marR="135000" marT="245600" marB="70200">
                    <a:solidFill>
                      <a:srgbClr val="D9D9D9"/>
                    </a:solidFill>
                  </a:tcPr>
                </a:tc>
                <a:tc>
                  <a:txBody>
                    <a:bodyPr/>
                    <a:lstStyle/>
                    <a:p>
                      <a:pPr marL="0" marR="0" lvl="0" indent="0" algn="ctr" rtl="0">
                        <a:lnSpc>
                          <a:spcPct val="71000"/>
                        </a:lnSpc>
                        <a:spcBef>
                          <a:spcPts val="0"/>
                        </a:spcBef>
                        <a:spcAft>
                          <a:spcPts val="0"/>
                        </a:spcAft>
                        <a:buClr>
                          <a:srgbClr val="000000"/>
                        </a:buClr>
                        <a:buSzPts val="4800"/>
                        <a:buFont typeface="Times New Roman"/>
                        <a:buNone/>
                      </a:pPr>
                      <a:r>
                        <a:rPr lang="en-ZA" sz="4800" u="none" strike="noStrike" cap="none"/>
                        <a:t>3</a:t>
                      </a:r>
                      <a:endParaRPr sz="4800" b="0" i="0" u="none" strike="noStrike" cap="none">
                        <a:solidFill>
                          <a:srgbClr val="000000"/>
                        </a:solidFill>
                        <a:latin typeface="Arial"/>
                        <a:ea typeface="Arial"/>
                        <a:cs typeface="Arial"/>
                        <a:sym typeface="Arial"/>
                      </a:endParaRPr>
                    </a:p>
                  </a:txBody>
                  <a:tcPr marL="135000" marR="135000" marT="245600" marB="70200">
                    <a:solidFill>
                      <a:srgbClr val="D9D9D9"/>
                    </a:solidFill>
                  </a:tcPr>
                </a:tc>
                <a:extLst>
                  <a:ext uri="{0D108BD9-81ED-4DB2-BD59-A6C34878D82A}">
                    <a16:rowId xmlns:a16="http://schemas.microsoft.com/office/drawing/2014/main" val="10000"/>
                  </a:ext>
                </a:extLst>
              </a:tr>
              <a:tr h="835225">
                <a:tc>
                  <a:txBody>
                    <a:bodyPr/>
                    <a:lstStyle/>
                    <a:p>
                      <a:pPr marL="0" marR="0" lvl="0" indent="0" algn="ctr" rtl="0">
                        <a:lnSpc>
                          <a:spcPct val="71000"/>
                        </a:lnSpc>
                        <a:spcBef>
                          <a:spcPts val="0"/>
                        </a:spcBef>
                        <a:spcAft>
                          <a:spcPts val="0"/>
                        </a:spcAft>
                        <a:buClr>
                          <a:srgbClr val="000000"/>
                        </a:buClr>
                        <a:buSzPts val="4800"/>
                        <a:buFont typeface="Times New Roman"/>
                        <a:buNone/>
                      </a:pPr>
                      <a:r>
                        <a:rPr lang="en-ZA" sz="4800" u="none" strike="noStrike" cap="none"/>
                        <a:t>1</a:t>
                      </a:r>
                      <a:endParaRPr sz="4800" b="0" i="0" u="none" strike="noStrike" cap="none">
                        <a:solidFill>
                          <a:srgbClr val="000000"/>
                        </a:solidFill>
                        <a:latin typeface="Arial"/>
                        <a:ea typeface="Arial"/>
                        <a:cs typeface="Arial"/>
                        <a:sym typeface="Arial"/>
                      </a:endParaRPr>
                    </a:p>
                  </a:txBody>
                  <a:tcPr marL="135000" marR="135000" marT="245600" marB="70200"/>
                </a:tc>
                <a:tc>
                  <a:txBody>
                    <a:bodyPr/>
                    <a:lstStyle/>
                    <a:p>
                      <a:pPr marL="0" marR="0" lvl="0" indent="0" algn="ctr" rtl="0">
                        <a:lnSpc>
                          <a:spcPct val="71000"/>
                        </a:lnSpc>
                        <a:spcBef>
                          <a:spcPts val="0"/>
                        </a:spcBef>
                        <a:spcAft>
                          <a:spcPts val="0"/>
                        </a:spcAft>
                        <a:buClr>
                          <a:srgbClr val="000000"/>
                        </a:buClr>
                        <a:buSzPts val="4800"/>
                        <a:buFont typeface="Times New Roman"/>
                        <a:buNone/>
                      </a:pPr>
                      <a:r>
                        <a:rPr lang="en-ZA" sz="4800" u="none" strike="noStrike" cap="none"/>
                        <a:t>2</a:t>
                      </a:r>
                      <a:endParaRPr sz="4800" b="0" i="0" u="none" strike="noStrike" cap="none">
                        <a:solidFill>
                          <a:srgbClr val="000000"/>
                        </a:solidFill>
                        <a:latin typeface="Arial"/>
                        <a:ea typeface="Arial"/>
                        <a:cs typeface="Arial"/>
                        <a:sym typeface="Arial"/>
                      </a:endParaRPr>
                    </a:p>
                  </a:txBody>
                  <a:tcPr marL="135000" marR="135000" marT="245600" marB="70200"/>
                </a:tc>
                <a:tc>
                  <a:txBody>
                    <a:bodyPr/>
                    <a:lstStyle/>
                    <a:p>
                      <a:pPr marL="0" marR="0" lvl="0" indent="0" algn="ctr" rtl="0">
                        <a:lnSpc>
                          <a:spcPct val="71000"/>
                        </a:lnSpc>
                        <a:spcBef>
                          <a:spcPts val="0"/>
                        </a:spcBef>
                        <a:spcAft>
                          <a:spcPts val="0"/>
                        </a:spcAft>
                        <a:buClr>
                          <a:srgbClr val="000000"/>
                        </a:buClr>
                        <a:buSzPts val="4800"/>
                        <a:buFont typeface="Times New Roman"/>
                        <a:buNone/>
                      </a:pPr>
                      <a:r>
                        <a:rPr lang="en-ZA" sz="4800" u="none" strike="noStrike" cap="none"/>
                        <a:t>3</a:t>
                      </a:r>
                      <a:endParaRPr sz="4800" b="0" i="0" u="none" strike="noStrike" cap="none">
                        <a:solidFill>
                          <a:srgbClr val="000000"/>
                        </a:solidFill>
                        <a:latin typeface="Arial"/>
                        <a:ea typeface="Arial"/>
                        <a:cs typeface="Arial"/>
                        <a:sym typeface="Arial"/>
                      </a:endParaRPr>
                    </a:p>
                  </a:txBody>
                  <a:tcPr marL="135000" marR="135000" marT="245600" marB="70200"/>
                </a:tc>
                <a:tc>
                  <a:txBody>
                    <a:bodyPr/>
                    <a:lstStyle/>
                    <a:p>
                      <a:pPr marL="0" marR="0" lvl="0" indent="0" algn="ctr" rtl="0">
                        <a:lnSpc>
                          <a:spcPct val="71000"/>
                        </a:lnSpc>
                        <a:spcBef>
                          <a:spcPts val="0"/>
                        </a:spcBef>
                        <a:spcAft>
                          <a:spcPts val="0"/>
                        </a:spcAft>
                        <a:buClr>
                          <a:srgbClr val="000000"/>
                        </a:buClr>
                        <a:buSzPts val="4800"/>
                        <a:buFont typeface="Times New Roman"/>
                        <a:buNone/>
                      </a:pPr>
                      <a:r>
                        <a:rPr lang="en-ZA" sz="4800" u="none" strike="noStrike" cap="none"/>
                        <a:t>4</a:t>
                      </a:r>
                      <a:endParaRPr sz="4800" b="0" i="0" u="none" strike="noStrike" cap="none">
                        <a:solidFill>
                          <a:srgbClr val="000000"/>
                        </a:solidFill>
                        <a:latin typeface="Arial"/>
                        <a:ea typeface="Arial"/>
                        <a:cs typeface="Arial"/>
                        <a:sym typeface="Arial"/>
                      </a:endParaRPr>
                    </a:p>
                  </a:txBody>
                  <a:tcPr marL="135000" marR="135000" marT="245600" marB="70200"/>
                </a:tc>
                <a:extLst>
                  <a:ext uri="{0D108BD9-81ED-4DB2-BD59-A6C34878D82A}">
                    <a16:rowId xmlns:a16="http://schemas.microsoft.com/office/drawing/2014/main" val="10001"/>
                  </a:ext>
                </a:extLst>
              </a:tr>
              <a:tr h="835225">
                <a:tc>
                  <a:txBody>
                    <a:bodyPr/>
                    <a:lstStyle/>
                    <a:p>
                      <a:pPr marL="0" marR="0" lvl="0" indent="0" algn="ctr" rtl="0">
                        <a:lnSpc>
                          <a:spcPct val="71000"/>
                        </a:lnSpc>
                        <a:spcBef>
                          <a:spcPts val="0"/>
                        </a:spcBef>
                        <a:spcAft>
                          <a:spcPts val="0"/>
                        </a:spcAft>
                        <a:buClr>
                          <a:srgbClr val="000000"/>
                        </a:buClr>
                        <a:buSzPts val="4800"/>
                        <a:buFont typeface="Times New Roman"/>
                        <a:buNone/>
                      </a:pPr>
                      <a:r>
                        <a:rPr lang="en-ZA" sz="4800" u="none" strike="noStrike" cap="none"/>
                        <a:t>2</a:t>
                      </a:r>
                      <a:endParaRPr sz="4800" b="0" i="0" u="none" strike="noStrike" cap="none">
                        <a:solidFill>
                          <a:srgbClr val="000000"/>
                        </a:solidFill>
                        <a:latin typeface="Arial"/>
                        <a:ea typeface="Arial"/>
                        <a:cs typeface="Arial"/>
                        <a:sym typeface="Arial"/>
                      </a:endParaRPr>
                    </a:p>
                  </a:txBody>
                  <a:tcPr marL="135000" marR="135000" marT="245600" marB="70200">
                    <a:solidFill>
                      <a:srgbClr val="D9D9D9"/>
                    </a:solidFill>
                  </a:tcPr>
                </a:tc>
                <a:tc>
                  <a:txBody>
                    <a:bodyPr/>
                    <a:lstStyle/>
                    <a:p>
                      <a:pPr marL="0" marR="0" lvl="0" indent="0" algn="ctr" rtl="0">
                        <a:lnSpc>
                          <a:spcPct val="71000"/>
                        </a:lnSpc>
                        <a:spcBef>
                          <a:spcPts val="0"/>
                        </a:spcBef>
                        <a:spcAft>
                          <a:spcPts val="0"/>
                        </a:spcAft>
                        <a:buClr>
                          <a:srgbClr val="000000"/>
                        </a:buClr>
                        <a:buSzPts val="4800"/>
                        <a:buFont typeface="Times New Roman"/>
                        <a:buNone/>
                      </a:pPr>
                      <a:r>
                        <a:rPr lang="en-ZA" sz="4800" u="none" strike="noStrike" cap="none"/>
                        <a:t>3</a:t>
                      </a:r>
                      <a:endParaRPr sz="4800" b="0" i="0" u="none" strike="noStrike" cap="none">
                        <a:solidFill>
                          <a:srgbClr val="000000"/>
                        </a:solidFill>
                        <a:latin typeface="Arial"/>
                        <a:ea typeface="Arial"/>
                        <a:cs typeface="Arial"/>
                        <a:sym typeface="Arial"/>
                      </a:endParaRPr>
                    </a:p>
                  </a:txBody>
                  <a:tcPr marL="135000" marR="135000" marT="245600" marB="70200">
                    <a:solidFill>
                      <a:srgbClr val="D9D9D9"/>
                    </a:solidFill>
                  </a:tcPr>
                </a:tc>
                <a:tc>
                  <a:txBody>
                    <a:bodyPr/>
                    <a:lstStyle/>
                    <a:p>
                      <a:pPr marL="0" marR="0" lvl="0" indent="0" algn="ctr" rtl="0">
                        <a:lnSpc>
                          <a:spcPct val="71000"/>
                        </a:lnSpc>
                        <a:spcBef>
                          <a:spcPts val="0"/>
                        </a:spcBef>
                        <a:spcAft>
                          <a:spcPts val="0"/>
                        </a:spcAft>
                        <a:buClr>
                          <a:srgbClr val="000000"/>
                        </a:buClr>
                        <a:buSzPts val="4800"/>
                        <a:buFont typeface="Times New Roman"/>
                        <a:buNone/>
                      </a:pPr>
                      <a:r>
                        <a:rPr lang="en-ZA" sz="4800" u="none" strike="noStrike" cap="none"/>
                        <a:t>4</a:t>
                      </a:r>
                      <a:endParaRPr sz="4800" b="0" i="0" u="none" strike="noStrike" cap="none">
                        <a:solidFill>
                          <a:srgbClr val="000000"/>
                        </a:solidFill>
                        <a:latin typeface="Arial"/>
                        <a:ea typeface="Arial"/>
                        <a:cs typeface="Arial"/>
                        <a:sym typeface="Arial"/>
                      </a:endParaRPr>
                    </a:p>
                  </a:txBody>
                  <a:tcPr marL="135000" marR="135000" marT="245600" marB="70200">
                    <a:solidFill>
                      <a:srgbClr val="D9D9D9"/>
                    </a:solidFill>
                  </a:tcPr>
                </a:tc>
                <a:tc>
                  <a:txBody>
                    <a:bodyPr/>
                    <a:lstStyle/>
                    <a:p>
                      <a:pPr marL="0" marR="0" lvl="0" indent="0" algn="ctr" rtl="0">
                        <a:lnSpc>
                          <a:spcPct val="71000"/>
                        </a:lnSpc>
                        <a:spcBef>
                          <a:spcPts val="0"/>
                        </a:spcBef>
                        <a:spcAft>
                          <a:spcPts val="0"/>
                        </a:spcAft>
                        <a:buClr>
                          <a:srgbClr val="000000"/>
                        </a:buClr>
                        <a:buSzPts val="4800"/>
                        <a:buFont typeface="Times New Roman"/>
                        <a:buNone/>
                      </a:pPr>
                      <a:r>
                        <a:rPr lang="en-ZA" sz="4800" u="none" strike="noStrike" cap="none"/>
                        <a:t>5</a:t>
                      </a:r>
                      <a:endParaRPr sz="4800" b="0" i="0" u="none" strike="noStrike" cap="none">
                        <a:solidFill>
                          <a:srgbClr val="000000"/>
                        </a:solidFill>
                        <a:latin typeface="Arial"/>
                        <a:ea typeface="Arial"/>
                        <a:cs typeface="Arial"/>
                        <a:sym typeface="Arial"/>
                      </a:endParaRPr>
                    </a:p>
                  </a:txBody>
                  <a:tcPr marL="135000" marR="135000" marT="245600" marB="70200">
                    <a:solidFill>
                      <a:srgbClr val="D9D9D9"/>
                    </a:solidFill>
                  </a:tcPr>
                </a:tc>
                <a:extLst>
                  <a:ext uri="{0D108BD9-81ED-4DB2-BD59-A6C34878D82A}">
                    <a16:rowId xmlns:a16="http://schemas.microsoft.com/office/drawing/2014/main" val="10002"/>
                  </a:ext>
                </a:extLst>
              </a:tr>
              <a:tr h="835225">
                <a:tc>
                  <a:txBody>
                    <a:bodyPr/>
                    <a:lstStyle/>
                    <a:p>
                      <a:pPr marL="0" marR="0" lvl="0" indent="0" algn="ctr" rtl="0">
                        <a:lnSpc>
                          <a:spcPct val="71000"/>
                        </a:lnSpc>
                        <a:spcBef>
                          <a:spcPts val="0"/>
                        </a:spcBef>
                        <a:spcAft>
                          <a:spcPts val="0"/>
                        </a:spcAft>
                        <a:buClr>
                          <a:srgbClr val="000000"/>
                        </a:buClr>
                        <a:buSzPts val="4800"/>
                        <a:buFont typeface="Times New Roman"/>
                        <a:buNone/>
                      </a:pPr>
                      <a:r>
                        <a:rPr lang="en-ZA" sz="4800" u="none" strike="noStrike" cap="none"/>
                        <a:t>3</a:t>
                      </a:r>
                      <a:endParaRPr sz="4800" b="0" i="0" u="none" strike="noStrike" cap="none">
                        <a:solidFill>
                          <a:srgbClr val="000000"/>
                        </a:solidFill>
                        <a:latin typeface="Arial"/>
                        <a:ea typeface="Arial"/>
                        <a:cs typeface="Arial"/>
                        <a:sym typeface="Arial"/>
                      </a:endParaRPr>
                    </a:p>
                  </a:txBody>
                  <a:tcPr marL="135000" marR="135000" marT="245600" marB="70200"/>
                </a:tc>
                <a:tc>
                  <a:txBody>
                    <a:bodyPr/>
                    <a:lstStyle/>
                    <a:p>
                      <a:pPr marL="0" marR="0" lvl="0" indent="0" algn="ctr" rtl="0">
                        <a:lnSpc>
                          <a:spcPct val="71000"/>
                        </a:lnSpc>
                        <a:spcBef>
                          <a:spcPts val="0"/>
                        </a:spcBef>
                        <a:spcAft>
                          <a:spcPts val="0"/>
                        </a:spcAft>
                        <a:buClr>
                          <a:srgbClr val="000000"/>
                        </a:buClr>
                        <a:buSzPts val="4800"/>
                        <a:buFont typeface="Times New Roman"/>
                        <a:buNone/>
                      </a:pPr>
                      <a:r>
                        <a:rPr lang="en-ZA" sz="4800" u="none" strike="noStrike" cap="none"/>
                        <a:t>4</a:t>
                      </a:r>
                      <a:endParaRPr sz="4800" b="0" i="0" u="none" strike="noStrike" cap="none">
                        <a:solidFill>
                          <a:srgbClr val="000000"/>
                        </a:solidFill>
                        <a:latin typeface="Arial"/>
                        <a:ea typeface="Arial"/>
                        <a:cs typeface="Arial"/>
                        <a:sym typeface="Arial"/>
                      </a:endParaRPr>
                    </a:p>
                  </a:txBody>
                  <a:tcPr marL="135000" marR="135000" marT="245600" marB="70200"/>
                </a:tc>
                <a:tc>
                  <a:txBody>
                    <a:bodyPr/>
                    <a:lstStyle/>
                    <a:p>
                      <a:pPr marL="0" marR="0" lvl="0" indent="0" algn="ctr" rtl="0">
                        <a:lnSpc>
                          <a:spcPct val="71000"/>
                        </a:lnSpc>
                        <a:spcBef>
                          <a:spcPts val="0"/>
                        </a:spcBef>
                        <a:spcAft>
                          <a:spcPts val="0"/>
                        </a:spcAft>
                        <a:buClr>
                          <a:srgbClr val="000000"/>
                        </a:buClr>
                        <a:buSzPts val="4800"/>
                        <a:buFont typeface="Times New Roman"/>
                        <a:buNone/>
                      </a:pPr>
                      <a:r>
                        <a:rPr lang="en-ZA" sz="4800" u="none" strike="noStrike" cap="none"/>
                        <a:t>5</a:t>
                      </a:r>
                      <a:endParaRPr sz="4800" b="0" i="0" u="none" strike="noStrike" cap="none">
                        <a:solidFill>
                          <a:srgbClr val="000000"/>
                        </a:solidFill>
                        <a:latin typeface="Arial"/>
                        <a:ea typeface="Arial"/>
                        <a:cs typeface="Arial"/>
                        <a:sym typeface="Arial"/>
                      </a:endParaRPr>
                    </a:p>
                  </a:txBody>
                  <a:tcPr marL="135000" marR="135000" marT="245600" marB="70200"/>
                </a:tc>
                <a:tc>
                  <a:txBody>
                    <a:bodyPr/>
                    <a:lstStyle/>
                    <a:p>
                      <a:pPr marL="0" marR="0" lvl="0" indent="0" algn="ctr" rtl="0">
                        <a:lnSpc>
                          <a:spcPct val="71000"/>
                        </a:lnSpc>
                        <a:spcBef>
                          <a:spcPts val="0"/>
                        </a:spcBef>
                        <a:spcAft>
                          <a:spcPts val="0"/>
                        </a:spcAft>
                        <a:buClr>
                          <a:srgbClr val="000000"/>
                        </a:buClr>
                        <a:buSzPts val="4800"/>
                        <a:buFont typeface="Times New Roman"/>
                        <a:buNone/>
                      </a:pPr>
                      <a:r>
                        <a:rPr lang="en-ZA" sz="4800" u="none" strike="noStrike" cap="none"/>
                        <a:t>6</a:t>
                      </a:r>
                      <a:endParaRPr sz="4800" b="0" i="0" u="none" strike="noStrike" cap="none">
                        <a:solidFill>
                          <a:srgbClr val="000000"/>
                        </a:solidFill>
                        <a:latin typeface="Arial"/>
                        <a:ea typeface="Arial"/>
                        <a:cs typeface="Arial"/>
                        <a:sym typeface="Arial"/>
                      </a:endParaRPr>
                    </a:p>
                  </a:txBody>
                  <a:tcPr marL="135000" marR="135000" marT="245600" marB="70200"/>
                </a:tc>
                <a:extLst>
                  <a:ext uri="{0D108BD9-81ED-4DB2-BD59-A6C34878D82A}">
                    <a16:rowId xmlns:a16="http://schemas.microsoft.com/office/drawing/2014/main" val="10003"/>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32"/>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65F"/>
              </a:buClr>
              <a:buSzPts val="6000"/>
              <a:buFont typeface="Arial"/>
              <a:buNone/>
            </a:pPr>
            <a:r>
              <a:rPr lang="en-ZA"/>
              <a:t>Dictionaries</a:t>
            </a:r>
            <a:endParaRPr/>
          </a:p>
        </p:txBody>
      </p:sp>
      <p:sp>
        <p:nvSpPr>
          <p:cNvPr id="640" name="Google Shape;640;p3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34</a:t>
            </a:fld>
            <a:endParaRPr/>
          </a:p>
        </p:txBody>
      </p:sp>
      <p:sp>
        <p:nvSpPr>
          <p:cNvPr id="641" name="Google Shape;641;p32"/>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4200"/>
              <a:buNone/>
            </a:pPr>
            <a:r>
              <a:rPr lang="en-ZA" dirty="0"/>
              <a:t>Instead of a sequence with indices, Python also has a data structure with arbitrary index values and no order  - this is called a dictionary.</a:t>
            </a:r>
            <a:endParaRPr dirty="0"/>
          </a:p>
          <a:p>
            <a:pPr marL="571500" lvl="0" indent="-571500" algn="l" rtl="0">
              <a:lnSpc>
                <a:spcPct val="90000"/>
              </a:lnSpc>
              <a:spcBef>
                <a:spcPts val="1500"/>
              </a:spcBef>
              <a:spcAft>
                <a:spcPts val="0"/>
              </a:spcAft>
              <a:buSzPts val="4200"/>
              <a:buFont typeface="Arial"/>
              <a:buChar char="▪"/>
            </a:pPr>
            <a:r>
              <a:rPr lang="en-ZA" dirty="0"/>
              <a:t>A dictionary is a set of key=value pairs.</a:t>
            </a:r>
            <a:endParaRPr dirty="0"/>
          </a:p>
          <a:p>
            <a:pPr marL="571500" lvl="0" indent="-571500" algn="l" rtl="0">
              <a:lnSpc>
                <a:spcPct val="90000"/>
              </a:lnSpc>
              <a:spcBef>
                <a:spcPts val="1500"/>
              </a:spcBef>
              <a:spcAft>
                <a:spcPts val="0"/>
              </a:spcAft>
              <a:buSzPts val="4200"/>
              <a:buFont typeface="Arial"/>
              <a:buChar char="▪"/>
            </a:pPr>
            <a:r>
              <a:rPr lang="en-ZA" dirty="0"/>
              <a:t>Dictionaries are very efficient for storing/retrieving values and mapping one list to another.</a:t>
            </a:r>
            <a:endParaRPr dirty="0"/>
          </a:p>
          <a:p>
            <a:pPr marL="571500" lvl="0" indent="-571500" algn="l" rtl="0">
              <a:lnSpc>
                <a:spcPct val="90000"/>
              </a:lnSpc>
              <a:spcBef>
                <a:spcPts val="1500"/>
              </a:spcBef>
              <a:spcAft>
                <a:spcPts val="0"/>
              </a:spcAft>
              <a:buSzPts val="4200"/>
              <a:buFont typeface="Arial"/>
              <a:buChar char="▪"/>
            </a:pPr>
            <a:r>
              <a:rPr lang="en-ZA" dirty="0"/>
              <a:t>Define as follows:</a:t>
            </a:r>
            <a:endParaRPr dirty="0"/>
          </a:p>
          <a:p>
            <a:pPr marL="685800" lvl="1" indent="0" algn="l" rtl="0">
              <a:lnSpc>
                <a:spcPct val="90000"/>
              </a:lnSpc>
              <a:spcBef>
                <a:spcPts val="750"/>
              </a:spcBef>
              <a:spcAft>
                <a:spcPts val="0"/>
              </a:spcAft>
              <a:buSzPts val="3600"/>
              <a:buNone/>
            </a:pPr>
            <a:r>
              <a:rPr lang="en-ZA" dirty="0">
                <a:latin typeface="Courier New"/>
                <a:ea typeface="Courier New"/>
                <a:cs typeface="Courier New"/>
                <a:sym typeface="Courier New"/>
              </a:rPr>
              <a:t>    D={'</a:t>
            </a:r>
            <a:r>
              <a:rPr lang="en-ZA" dirty="0" err="1">
                <a:latin typeface="Courier New"/>
                <a:ea typeface="Courier New"/>
                <a:cs typeface="Courier New"/>
                <a:sym typeface="Courier New"/>
              </a:rPr>
              <a:t>a':'apples</a:t>
            </a:r>
            <a:r>
              <a:rPr lang="en-ZA" dirty="0">
                <a:latin typeface="Courier New"/>
                <a:ea typeface="Courier New"/>
                <a:cs typeface="Courier New"/>
                <a:sym typeface="Courier New"/>
              </a:rPr>
              <a:t>', '</a:t>
            </a:r>
            <a:r>
              <a:rPr lang="en-ZA" dirty="0" err="1">
                <a:latin typeface="Courier New"/>
                <a:ea typeface="Courier New"/>
                <a:cs typeface="Courier New"/>
                <a:sym typeface="Courier New"/>
              </a:rPr>
              <a:t>b':'bananas</a:t>
            </a:r>
            <a:r>
              <a:rPr lang="en-ZA" dirty="0">
                <a:latin typeface="Courier New"/>
                <a:ea typeface="Courier New"/>
                <a:cs typeface="Courier New"/>
                <a:sym typeface="Courier New"/>
              </a:rPr>
              <a:t>', '</a:t>
            </a:r>
            <a:r>
              <a:rPr lang="en-ZA" dirty="0" err="1">
                <a:latin typeface="Courier New"/>
                <a:ea typeface="Courier New"/>
                <a:cs typeface="Courier New"/>
                <a:sym typeface="Courier New"/>
              </a:rPr>
              <a:t>p':'pears</a:t>
            </a:r>
            <a:r>
              <a:rPr lang="en-ZA" dirty="0">
                <a:latin typeface="Courier New"/>
                <a:ea typeface="Courier New"/>
                <a:cs typeface="Courier New"/>
                <a:sym typeface="Courier New"/>
              </a:rPr>
              <a:t>'}</a:t>
            </a:r>
            <a:endParaRP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33"/>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65F"/>
              </a:buClr>
              <a:buSzPts val="6000"/>
              <a:buFont typeface="Arial"/>
              <a:buNone/>
            </a:pPr>
            <a:r>
              <a:rPr lang="en-ZA"/>
              <a:t>Common Dictionary Operations</a:t>
            </a:r>
            <a:endParaRPr/>
          </a:p>
        </p:txBody>
      </p:sp>
      <p:sp>
        <p:nvSpPr>
          <p:cNvPr id="647" name="Google Shape;647;p3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35</a:t>
            </a:fld>
            <a:endParaRPr/>
          </a:p>
        </p:txBody>
      </p:sp>
      <p:sp>
        <p:nvSpPr>
          <p:cNvPr id="648" name="Google Shape;648;p33"/>
          <p:cNvSpPr txBox="1"/>
          <p:nvPr/>
        </p:nvSpPr>
        <p:spPr>
          <a:xfrm>
            <a:off x="3118724" y="9534526"/>
            <a:ext cx="8517731" cy="547688"/>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ZA" sz="1800" b="0" i="0" u="none" strike="noStrike" cap="none">
                <a:solidFill>
                  <a:srgbClr val="919191"/>
                </a:solidFill>
                <a:latin typeface="Arial"/>
                <a:ea typeface="Arial"/>
                <a:cs typeface="Arial"/>
                <a:sym typeface="Arial"/>
              </a:rPr>
              <a:t>slide adapted from: Sophomoric Parallelism and Concurrency, Lecture 3</a:t>
            </a:r>
            <a:endParaRPr/>
          </a:p>
        </p:txBody>
      </p:sp>
      <p:graphicFrame>
        <p:nvGraphicFramePr>
          <p:cNvPr id="649" name="Google Shape;649;p33"/>
          <p:cNvGraphicFramePr/>
          <p:nvPr/>
        </p:nvGraphicFramePr>
        <p:xfrm>
          <a:off x="546100" y="2423305"/>
          <a:ext cx="15773400" cy="7678314"/>
        </p:xfrm>
        <a:graphic>
          <a:graphicData uri="http://schemas.openxmlformats.org/drawingml/2006/table">
            <a:tbl>
              <a:tblPr>
                <a:noFill/>
                <a:tableStyleId>{1FF0562F-E10F-420E-BF70-B8AC3C035B19}</a:tableStyleId>
              </a:tblPr>
              <a:tblGrid>
                <a:gridCol w="3517900">
                  <a:extLst>
                    <a:ext uri="{9D8B030D-6E8A-4147-A177-3AD203B41FA5}">
                      <a16:colId xmlns:a16="http://schemas.microsoft.com/office/drawing/2014/main" val="20000"/>
                    </a:ext>
                  </a:extLst>
                </a:gridCol>
                <a:gridCol w="3942075">
                  <a:extLst>
                    <a:ext uri="{9D8B030D-6E8A-4147-A177-3AD203B41FA5}">
                      <a16:colId xmlns:a16="http://schemas.microsoft.com/office/drawing/2014/main" val="20001"/>
                    </a:ext>
                  </a:extLst>
                </a:gridCol>
                <a:gridCol w="5872475">
                  <a:extLst>
                    <a:ext uri="{9D8B030D-6E8A-4147-A177-3AD203B41FA5}">
                      <a16:colId xmlns:a16="http://schemas.microsoft.com/office/drawing/2014/main" val="20002"/>
                    </a:ext>
                  </a:extLst>
                </a:gridCol>
                <a:gridCol w="2440950">
                  <a:extLst>
                    <a:ext uri="{9D8B030D-6E8A-4147-A177-3AD203B41FA5}">
                      <a16:colId xmlns:a16="http://schemas.microsoft.com/office/drawing/2014/main" val="20003"/>
                    </a:ext>
                  </a:extLst>
                </a:gridCol>
              </a:tblGrid>
              <a:tr h="516825">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b="1" u="none" strike="noStrike" cap="none">
                          <a:solidFill>
                            <a:schemeClr val="lt1"/>
                          </a:solidFill>
                        </a:rPr>
                        <a:t>Function</a:t>
                      </a:r>
                      <a:endParaRPr sz="2700" b="1" i="0" u="none" strike="noStrike" cap="none">
                        <a:solidFill>
                          <a:schemeClr val="lt1"/>
                        </a:solidFill>
                        <a:latin typeface="Arial"/>
                        <a:ea typeface="Arial"/>
                        <a:cs typeface="Arial"/>
                        <a:sym typeface="Arial"/>
                      </a:endParaRPr>
                    </a:p>
                  </a:txBody>
                  <a:tcPr marL="135000" marR="135000" marT="168775" marB="70175">
                    <a:solidFill>
                      <a:schemeClr val="accent1"/>
                    </a:solidFill>
                  </a:tcPr>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b="1" u="none" strike="noStrike" cap="none">
                          <a:solidFill>
                            <a:schemeClr val="lt1"/>
                          </a:solidFill>
                        </a:rPr>
                        <a:t>Syntax</a:t>
                      </a:r>
                      <a:endParaRPr sz="2700" b="1" i="0" u="none" strike="noStrike" cap="none">
                        <a:solidFill>
                          <a:schemeClr val="lt1"/>
                        </a:solidFill>
                        <a:latin typeface="Arial"/>
                        <a:ea typeface="Arial"/>
                        <a:cs typeface="Arial"/>
                        <a:sym typeface="Arial"/>
                      </a:endParaRPr>
                    </a:p>
                  </a:txBody>
                  <a:tcPr marL="135000" marR="135000" marT="168775" marB="70175">
                    <a:solidFill>
                      <a:schemeClr val="accent1"/>
                    </a:solidFill>
                  </a:tcPr>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b="1" u="none" strike="noStrike" cap="none">
                          <a:solidFill>
                            <a:schemeClr val="lt1"/>
                          </a:solidFill>
                        </a:rPr>
                        <a:t>Example</a:t>
                      </a:r>
                      <a:endParaRPr sz="2700" b="1" i="0" u="none" strike="noStrike" cap="none">
                        <a:solidFill>
                          <a:schemeClr val="lt1"/>
                        </a:solidFill>
                        <a:latin typeface="Arial"/>
                        <a:ea typeface="Arial"/>
                        <a:cs typeface="Arial"/>
                        <a:sym typeface="Arial"/>
                      </a:endParaRPr>
                    </a:p>
                  </a:txBody>
                  <a:tcPr marL="135000" marR="135000" marT="168775" marB="70175">
                    <a:solidFill>
                      <a:schemeClr val="accent1"/>
                    </a:solidFill>
                  </a:tcPr>
                </a:tc>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b="1" u="none" strike="noStrike" cap="none">
                          <a:solidFill>
                            <a:schemeClr val="lt1"/>
                          </a:solidFill>
                        </a:rPr>
                        <a:t>X</a:t>
                      </a:r>
                      <a:endParaRPr sz="2700" b="1" i="0" u="none" strike="noStrike" cap="none">
                        <a:solidFill>
                          <a:schemeClr val="lt1"/>
                        </a:solidFill>
                        <a:latin typeface="Arial"/>
                        <a:ea typeface="Arial"/>
                        <a:cs typeface="Arial"/>
                        <a:sym typeface="Arial"/>
                      </a:endParaRPr>
                    </a:p>
                  </a:txBody>
                  <a:tcPr marL="135000" marR="135000" marT="168775" marB="70175">
                    <a:solidFill>
                      <a:schemeClr val="accent1"/>
                    </a:solidFill>
                  </a:tcPr>
                </a:tc>
                <a:extLst>
                  <a:ext uri="{0D108BD9-81ED-4DB2-BD59-A6C34878D82A}">
                    <a16:rowId xmlns:a16="http://schemas.microsoft.com/office/drawing/2014/main" val="10000"/>
                  </a:ext>
                </a:extLst>
              </a:tr>
              <a:tr h="763750">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b="0" u="none" strike="noStrike"/>
                        <a:t>Checking for key</a:t>
                      </a:r>
                      <a:endParaRPr sz="2700" b="0" i="0" u="none" strike="noStrike" cap="none">
                        <a:solidFill>
                          <a:srgbClr val="000000"/>
                        </a:solidFill>
                        <a:latin typeface="Arial"/>
                        <a:ea typeface="Arial"/>
                        <a:cs typeface="Arial"/>
                        <a:sym typeface="Arial"/>
                      </a:endParaRPr>
                    </a:p>
                  </a:txBody>
                  <a:tcPr marL="135000" marR="135000" marT="168775" marB="70175">
                    <a:solidFill>
                      <a:srgbClr val="D9D9D9"/>
                    </a:solidFill>
                  </a:tcPr>
                </a:tc>
                <a:tc>
                  <a:txBody>
                    <a:bodyPr/>
                    <a:lstStyle/>
                    <a:p>
                      <a:pPr marL="0" marR="0" lvl="0" indent="0" algn="l" rtl="0">
                        <a:lnSpc>
                          <a:spcPct val="71000"/>
                        </a:lnSpc>
                        <a:spcBef>
                          <a:spcPts val="0"/>
                        </a:spcBef>
                        <a:spcAft>
                          <a:spcPts val="0"/>
                        </a:spcAft>
                        <a:buClr>
                          <a:srgbClr val="000000"/>
                        </a:buClr>
                        <a:buSzPts val="2400"/>
                        <a:buFont typeface="Times New Roman"/>
                        <a:buNone/>
                      </a:pPr>
                      <a:r>
                        <a:rPr lang="en-ZA" sz="2400" b="0" u="none" strike="noStrike"/>
                        <a:t>&lt;key&gt; in &lt;dict&gt;</a:t>
                      </a:r>
                      <a:endParaRPr sz="2400" b="0" i="0" u="none" strike="noStrike" cap="none">
                        <a:solidFill>
                          <a:srgbClr val="000000"/>
                        </a:solidFill>
                        <a:latin typeface="Arial"/>
                        <a:ea typeface="Arial"/>
                        <a:cs typeface="Arial"/>
                        <a:sym typeface="Arial"/>
                      </a:endParaRPr>
                    </a:p>
                  </a:txBody>
                  <a:tcPr marL="135000" marR="135000" marT="168775" marB="70175">
                    <a:solidFill>
                      <a:srgbClr val="D9D9D9"/>
                    </a:solidFill>
                  </a:tcPr>
                </a:tc>
                <a:tc>
                  <a:txBody>
                    <a:bodyPr/>
                    <a:lstStyle/>
                    <a:p>
                      <a:pPr marL="0" marR="0" lvl="0" indent="0" algn="l" rtl="0">
                        <a:lnSpc>
                          <a:spcPct val="71000"/>
                        </a:lnSpc>
                        <a:spcBef>
                          <a:spcPts val="0"/>
                        </a:spcBef>
                        <a:spcAft>
                          <a:spcPts val="0"/>
                        </a:spcAft>
                        <a:buClr>
                          <a:srgbClr val="000000"/>
                        </a:buClr>
                        <a:buSzPts val="2400"/>
                        <a:buFont typeface="Times New Roman"/>
                        <a:buNone/>
                      </a:pPr>
                      <a:r>
                        <a:rPr lang="en-ZA" sz="2400" b="0" u="none" strike="noStrike" cap="none"/>
                        <a:t>X = {1:2}</a:t>
                      </a:r>
                      <a:endParaRPr/>
                    </a:p>
                    <a:p>
                      <a:pPr marL="0" marR="0" lvl="0" indent="0" algn="l" rtl="0">
                        <a:lnSpc>
                          <a:spcPct val="71000"/>
                        </a:lnSpc>
                        <a:spcBef>
                          <a:spcPts val="0"/>
                        </a:spcBef>
                        <a:spcAft>
                          <a:spcPts val="0"/>
                        </a:spcAft>
                        <a:buClr>
                          <a:srgbClr val="000000"/>
                        </a:buClr>
                        <a:buSzPts val="2400"/>
                        <a:buFont typeface="Times New Roman"/>
                        <a:buNone/>
                      </a:pPr>
                      <a:r>
                        <a:rPr lang="en-ZA" sz="2400" b="0" u="none" strike="noStrike" cap="none"/>
                        <a:t>1 in X</a:t>
                      </a:r>
                      <a:endParaRPr sz="2400" b="0" i="0" u="none" strike="noStrike" cap="none">
                        <a:solidFill>
                          <a:srgbClr val="000000"/>
                        </a:solidFill>
                        <a:latin typeface="Arial"/>
                        <a:ea typeface="Arial"/>
                        <a:cs typeface="Arial"/>
                        <a:sym typeface="Arial"/>
                      </a:endParaRPr>
                    </a:p>
                  </a:txBody>
                  <a:tcPr marL="135000" marR="135000" marT="168775" marB="70175">
                    <a:solidFill>
                      <a:srgbClr val="D9D9D9"/>
                    </a:solidFill>
                  </a:tcPr>
                </a:tc>
                <a:tc>
                  <a:txBody>
                    <a:bodyPr/>
                    <a:lstStyle/>
                    <a:p>
                      <a:pPr marL="0" marR="0" lvl="0" indent="0" algn="l" rtl="0">
                        <a:lnSpc>
                          <a:spcPct val="71000"/>
                        </a:lnSpc>
                        <a:spcBef>
                          <a:spcPts val="0"/>
                        </a:spcBef>
                        <a:spcAft>
                          <a:spcPts val="0"/>
                        </a:spcAft>
                        <a:buClr>
                          <a:srgbClr val="000000"/>
                        </a:buClr>
                        <a:buSzPts val="2400"/>
                        <a:buFont typeface="Times New Roman"/>
                        <a:buNone/>
                      </a:pPr>
                      <a:r>
                        <a:rPr lang="en-ZA" sz="2400" b="0" u="none" strike="noStrike" cap="none"/>
                        <a:t>True</a:t>
                      </a:r>
                      <a:endParaRPr sz="2400" b="0" i="0" u="none" strike="noStrike" cap="none">
                        <a:solidFill>
                          <a:srgbClr val="000000"/>
                        </a:solidFill>
                        <a:latin typeface="Arial"/>
                        <a:ea typeface="Arial"/>
                        <a:cs typeface="Arial"/>
                        <a:sym typeface="Arial"/>
                      </a:endParaRPr>
                    </a:p>
                  </a:txBody>
                  <a:tcPr marL="135000" marR="135000" marT="168775" marB="70175">
                    <a:solidFill>
                      <a:srgbClr val="D9D9D9"/>
                    </a:solidFill>
                  </a:tcPr>
                </a:tc>
                <a:extLst>
                  <a:ext uri="{0D108BD9-81ED-4DB2-BD59-A6C34878D82A}">
                    <a16:rowId xmlns:a16="http://schemas.microsoft.com/office/drawing/2014/main" val="10001"/>
                  </a:ext>
                </a:extLst>
              </a:tr>
              <a:tr h="944375">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b="0" u="none" strike="noStrike"/>
                        <a:t>Access dictionary item</a:t>
                      </a:r>
                      <a:endParaRPr sz="2700" b="0" i="0" u="none" strike="noStrike" cap="none">
                        <a:solidFill>
                          <a:srgbClr val="000000"/>
                        </a:solidFill>
                        <a:latin typeface="Arial"/>
                        <a:ea typeface="Arial"/>
                        <a:cs typeface="Arial"/>
                        <a:sym typeface="Arial"/>
                      </a:endParaRPr>
                    </a:p>
                  </a:txBody>
                  <a:tcPr marL="135000" marR="135000" marT="168775" marB="70175"/>
                </a:tc>
                <a:tc>
                  <a:txBody>
                    <a:bodyPr/>
                    <a:lstStyle/>
                    <a:p>
                      <a:pPr marL="0" marR="0" lvl="0" indent="0" algn="l" rtl="0">
                        <a:lnSpc>
                          <a:spcPct val="71000"/>
                        </a:lnSpc>
                        <a:spcBef>
                          <a:spcPts val="0"/>
                        </a:spcBef>
                        <a:spcAft>
                          <a:spcPts val="0"/>
                        </a:spcAft>
                        <a:buClr>
                          <a:srgbClr val="000000"/>
                        </a:buClr>
                        <a:buSzPts val="2400"/>
                        <a:buFont typeface="Times New Roman"/>
                        <a:buNone/>
                      </a:pPr>
                      <a:r>
                        <a:rPr lang="en-ZA" sz="2400" b="0" u="none" strike="noStrike"/>
                        <a:t>&lt;dict&gt;[&lt;key&gt;]</a:t>
                      </a:r>
                      <a:endParaRPr sz="2400" b="0" i="0" u="none" strike="noStrike" cap="none">
                        <a:solidFill>
                          <a:srgbClr val="000000"/>
                        </a:solidFill>
                        <a:latin typeface="Arial"/>
                        <a:ea typeface="Arial"/>
                        <a:cs typeface="Arial"/>
                        <a:sym typeface="Arial"/>
                      </a:endParaRPr>
                    </a:p>
                  </a:txBody>
                  <a:tcPr marL="135000" marR="135000" marT="168775" marB="70175"/>
                </a:tc>
                <a:tc>
                  <a:txBody>
                    <a:bodyPr/>
                    <a:lstStyle/>
                    <a:p>
                      <a:pPr marL="0" marR="0" lvl="0" indent="0" algn="l" rtl="0">
                        <a:spcBef>
                          <a:spcPts val="0"/>
                        </a:spcBef>
                        <a:spcAft>
                          <a:spcPts val="0"/>
                        </a:spcAft>
                        <a:buNone/>
                      </a:pPr>
                      <a:r>
                        <a:rPr lang="en-ZA" sz="2400" b="0" u="none" strike="noStrike"/>
                        <a:t>X = {1:2, 3:4}</a:t>
                      </a:r>
                      <a:endParaRPr/>
                    </a:p>
                    <a:p>
                      <a:pPr marL="0" marR="0" lvl="0" indent="0" algn="l" rtl="0">
                        <a:spcBef>
                          <a:spcPts val="0"/>
                        </a:spcBef>
                        <a:spcAft>
                          <a:spcPts val="0"/>
                        </a:spcAft>
                        <a:buNone/>
                      </a:pPr>
                      <a:r>
                        <a:rPr lang="en-ZA" sz="2400" b="0" u="none" strike="noStrike"/>
                        <a:t>X[3]</a:t>
                      </a:r>
                      <a:endParaRPr sz="2400" b="0" i="0" u="none" strike="noStrike" cap="none">
                        <a:solidFill>
                          <a:srgbClr val="000000"/>
                        </a:solidFill>
                        <a:latin typeface="Arial"/>
                        <a:ea typeface="Arial"/>
                        <a:cs typeface="Arial"/>
                        <a:sym typeface="Arial"/>
                      </a:endParaRPr>
                    </a:p>
                  </a:txBody>
                  <a:tcPr marL="135000" marR="135000" marT="168775" marB="70175"/>
                </a:tc>
                <a:tc>
                  <a:txBody>
                    <a:bodyPr/>
                    <a:lstStyle/>
                    <a:p>
                      <a:pPr marL="0" marR="0" lvl="0" indent="0" algn="l" rtl="0">
                        <a:lnSpc>
                          <a:spcPct val="71000"/>
                        </a:lnSpc>
                        <a:spcBef>
                          <a:spcPts val="0"/>
                        </a:spcBef>
                        <a:spcAft>
                          <a:spcPts val="0"/>
                        </a:spcAft>
                        <a:buClr>
                          <a:srgbClr val="000000"/>
                        </a:buClr>
                        <a:buSzPts val="2400"/>
                        <a:buFont typeface="Times New Roman"/>
                        <a:buNone/>
                      </a:pPr>
                      <a:r>
                        <a:rPr lang="en-ZA" sz="2400" b="0" u="none" strike="noStrike" cap="none"/>
                        <a:t>4</a:t>
                      </a:r>
                      <a:endParaRPr sz="2400" b="0" i="0" u="none" strike="noStrike" cap="none">
                        <a:solidFill>
                          <a:srgbClr val="000000"/>
                        </a:solidFill>
                        <a:latin typeface="Arial"/>
                        <a:ea typeface="Arial"/>
                        <a:cs typeface="Arial"/>
                        <a:sym typeface="Arial"/>
                      </a:endParaRPr>
                    </a:p>
                  </a:txBody>
                  <a:tcPr marL="135000" marR="135000" marT="168775" marB="70175"/>
                </a:tc>
                <a:extLst>
                  <a:ext uri="{0D108BD9-81ED-4DB2-BD59-A6C34878D82A}">
                    <a16:rowId xmlns:a16="http://schemas.microsoft.com/office/drawing/2014/main" val="10002"/>
                  </a:ext>
                </a:extLst>
              </a:tr>
              <a:tr h="944375">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b="0" u="none" strike="noStrike" cap="none"/>
                        <a:t>Get keys</a:t>
                      </a:r>
                      <a:endParaRPr sz="2700" b="0" i="0" u="none" strike="noStrike" cap="none">
                        <a:solidFill>
                          <a:srgbClr val="000000"/>
                        </a:solidFill>
                        <a:latin typeface="Arial"/>
                        <a:ea typeface="Arial"/>
                        <a:cs typeface="Arial"/>
                        <a:sym typeface="Arial"/>
                      </a:endParaRPr>
                    </a:p>
                  </a:txBody>
                  <a:tcPr marL="135000" marR="135000" marT="168775" marB="70175">
                    <a:solidFill>
                      <a:srgbClr val="D9D9D9"/>
                    </a:solidFill>
                  </a:tcPr>
                </a:tc>
                <a:tc>
                  <a:txBody>
                    <a:bodyPr/>
                    <a:lstStyle/>
                    <a:p>
                      <a:pPr marL="0" marR="0" lvl="0" indent="0" algn="l" rtl="0">
                        <a:lnSpc>
                          <a:spcPct val="71000"/>
                        </a:lnSpc>
                        <a:spcBef>
                          <a:spcPts val="0"/>
                        </a:spcBef>
                        <a:spcAft>
                          <a:spcPts val="0"/>
                        </a:spcAft>
                        <a:buClr>
                          <a:srgbClr val="000000"/>
                        </a:buClr>
                        <a:buSzPts val="2400"/>
                        <a:buFont typeface="Times New Roman"/>
                        <a:buNone/>
                      </a:pPr>
                      <a:r>
                        <a:rPr lang="en-ZA" sz="2400" b="0" u="none" strike="noStrike"/>
                        <a:t>&lt;dict&gt;.keys()</a:t>
                      </a:r>
                      <a:endParaRPr sz="2400" b="0" i="0" u="none" strike="noStrike" cap="none">
                        <a:solidFill>
                          <a:srgbClr val="000000"/>
                        </a:solidFill>
                        <a:latin typeface="Arial"/>
                        <a:ea typeface="Arial"/>
                        <a:cs typeface="Arial"/>
                        <a:sym typeface="Arial"/>
                      </a:endParaRPr>
                    </a:p>
                  </a:txBody>
                  <a:tcPr marL="135000" marR="135000" marT="168775" marB="70175">
                    <a:solidFill>
                      <a:srgbClr val="D9D9D9"/>
                    </a:solidFill>
                  </a:tcPr>
                </a:tc>
                <a:tc>
                  <a:txBody>
                    <a:bodyPr/>
                    <a:lstStyle/>
                    <a:p>
                      <a:pPr marL="0" marR="0" lvl="0" indent="0" algn="l" rtl="0">
                        <a:spcBef>
                          <a:spcPts val="0"/>
                        </a:spcBef>
                        <a:spcAft>
                          <a:spcPts val="0"/>
                        </a:spcAft>
                        <a:buNone/>
                      </a:pPr>
                      <a:r>
                        <a:rPr lang="en-ZA" sz="2400" b="0" u="none" strike="noStrike"/>
                        <a:t>X= {1:2, 3:4}</a:t>
                      </a:r>
                      <a:endParaRPr/>
                    </a:p>
                    <a:p>
                      <a:pPr marL="0" marR="0" lvl="0" indent="0" algn="l" rtl="0">
                        <a:spcBef>
                          <a:spcPts val="0"/>
                        </a:spcBef>
                        <a:spcAft>
                          <a:spcPts val="0"/>
                        </a:spcAft>
                        <a:buNone/>
                      </a:pPr>
                      <a:r>
                        <a:rPr lang="en-ZA" sz="2400" b="0" u="none" strike="noStrike"/>
                        <a:t>X.keys()</a:t>
                      </a:r>
                      <a:endParaRPr sz="2400" b="0" i="0" u="none" strike="noStrike" cap="none">
                        <a:solidFill>
                          <a:srgbClr val="000000"/>
                        </a:solidFill>
                        <a:latin typeface="Arial"/>
                        <a:ea typeface="Arial"/>
                        <a:cs typeface="Arial"/>
                        <a:sym typeface="Arial"/>
                      </a:endParaRPr>
                    </a:p>
                  </a:txBody>
                  <a:tcPr marL="135000" marR="135000" marT="168775" marB="70175">
                    <a:solidFill>
                      <a:srgbClr val="D9D9D9"/>
                    </a:solidFill>
                  </a:tcPr>
                </a:tc>
                <a:tc>
                  <a:txBody>
                    <a:bodyPr/>
                    <a:lstStyle/>
                    <a:p>
                      <a:pPr marL="0" marR="0" lvl="0" indent="0" algn="l" rtl="0">
                        <a:lnSpc>
                          <a:spcPct val="71000"/>
                        </a:lnSpc>
                        <a:spcBef>
                          <a:spcPts val="0"/>
                        </a:spcBef>
                        <a:spcAft>
                          <a:spcPts val="0"/>
                        </a:spcAft>
                        <a:buClr>
                          <a:srgbClr val="000000"/>
                        </a:buClr>
                        <a:buSzPts val="2400"/>
                        <a:buFont typeface="Times New Roman"/>
                        <a:buNone/>
                      </a:pPr>
                      <a:r>
                        <a:rPr lang="en-ZA" sz="2400" b="0" u="none" strike="noStrike" cap="none"/>
                        <a:t>[1,3]</a:t>
                      </a:r>
                      <a:endParaRPr sz="2400" b="0" i="0" u="none" strike="noStrike" cap="none">
                        <a:solidFill>
                          <a:srgbClr val="000000"/>
                        </a:solidFill>
                        <a:latin typeface="Arial"/>
                        <a:ea typeface="Arial"/>
                        <a:cs typeface="Arial"/>
                        <a:sym typeface="Arial"/>
                      </a:endParaRPr>
                    </a:p>
                  </a:txBody>
                  <a:tcPr marL="135000" marR="135000" marT="168775" marB="70175">
                    <a:solidFill>
                      <a:srgbClr val="D9D9D9"/>
                    </a:solidFill>
                  </a:tcPr>
                </a:tc>
                <a:extLst>
                  <a:ext uri="{0D108BD9-81ED-4DB2-BD59-A6C34878D82A}">
                    <a16:rowId xmlns:a16="http://schemas.microsoft.com/office/drawing/2014/main" val="10003"/>
                  </a:ext>
                </a:extLst>
              </a:tr>
              <a:tr h="944375">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b="0" u="none" strike="noStrike" cap="none"/>
                        <a:t>Get values</a:t>
                      </a:r>
                      <a:endParaRPr sz="2700" b="0" i="0" u="none" strike="noStrike" cap="none">
                        <a:solidFill>
                          <a:srgbClr val="000000"/>
                        </a:solidFill>
                        <a:latin typeface="Arial"/>
                        <a:ea typeface="Arial"/>
                        <a:cs typeface="Arial"/>
                        <a:sym typeface="Arial"/>
                      </a:endParaRPr>
                    </a:p>
                  </a:txBody>
                  <a:tcPr marL="135000" marR="135000" marT="168775" marB="70175"/>
                </a:tc>
                <a:tc>
                  <a:txBody>
                    <a:bodyPr/>
                    <a:lstStyle/>
                    <a:p>
                      <a:pPr marL="0" marR="0" lvl="0" indent="0" algn="l" rtl="0">
                        <a:lnSpc>
                          <a:spcPct val="71000"/>
                        </a:lnSpc>
                        <a:spcBef>
                          <a:spcPts val="0"/>
                        </a:spcBef>
                        <a:spcAft>
                          <a:spcPts val="0"/>
                        </a:spcAft>
                        <a:buClr>
                          <a:srgbClr val="000000"/>
                        </a:buClr>
                        <a:buSzPts val="2400"/>
                        <a:buFont typeface="Times New Roman"/>
                        <a:buNone/>
                      </a:pPr>
                      <a:r>
                        <a:rPr lang="en-ZA" sz="2400" b="0" u="none" strike="noStrike"/>
                        <a:t>&lt;dict&gt;.values()</a:t>
                      </a:r>
                      <a:endParaRPr sz="2400" b="0" i="0" u="none" strike="noStrike" cap="none">
                        <a:solidFill>
                          <a:srgbClr val="000000"/>
                        </a:solidFill>
                        <a:latin typeface="Arial"/>
                        <a:ea typeface="Arial"/>
                        <a:cs typeface="Arial"/>
                        <a:sym typeface="Arial"/>
                      </a:endParaRPr>
                    </a:p>
                  </a:txBody>
                  <a:tcPr marL="135000" marR="135000" marT="168775" marB="70175"/>
                </a:tc>
                <a:tc>
                  <a:txBody>
                    <a:bodyPr/>
                    <a:lstStyle/>
                    <a:p>
                      <a:pPr marL="0" marR="0" lvl="0" indent="0" algn="l" rtl="0">
                        <a:spcBef>
                          <a:spcPts val="0"/>
                        </a:spcBef>
                        <a:spcAft>
                          <a:spcPts val="0"/>
                        </a:spcAft>
                        <a:buNone/>
                      </a:pPr>
                      <a:r>
                        <a:rPr lang="en-ZA" sz="2400" b="0" u="none" strike="noStrike"/>
                        <a:t>X= {1:2, 3:4}</a:t>
                      </a:r>
                      <a:endParaRPr/>
                    </a:p>
                    <a:p>
                      <a:pPr marL="0" marR="0" lvl="0" indent="0" algn="l" rtl="0">
                        <a:spcBef>
                          <a:spcPts val="0"/>
                        </a:spcBef>
                        <a:spcAft>
                          <a:spcPts val="0"/>
                        </a:spcAft>
                        <a:buNone/>
                      </a:pPr>
                      <a:r>
                        <a:rPr lang="en-ZA" sz="2400" b="0" u="none" strike="noStrike"/>
                        <a:t>X.values()</a:t>
                      </a:r>
                      <a:endParaRPr sz="2400" b="0" i="0" u="none" strike="noStrike" cap="none">
                        <a:solidFill>
                          <a:srgbClr val="000000"/>
                        </a:solidFill>
                        <a:latin typeface="Arial"/>
                        <a:ea typeface="Arial"/>
                        <a:cs typeface="Arial"/>
                        <a:sym typeface="Arial"/>
                      </a:endParaRPr>
                    </a:p>
                  </a:txBody>
                  <a:tcPr marL="135000" marR="135000" marT="168775" marB="70175"/>
                </a:tc>
                <a:tc>
                  <a:txBody>
                    <a:bodyPr/>
                    <a:lstStyle/>
                    <a:p>
                      <a:pPr marL="0" marR="0" lvl="0" indent="0" algn="l" rtl="0">
                        <a:lnSpc>
                          <a:spcPct val="71000"/>
                        </a:lnSpc>
                        <a:spcBef>
                          <a:spcPts val="0"/>
                        </a:spcBef>
                        <a:spcAft>
                          <a:spcPts val="0"/>
                        </a:spcAft>
                        <a:buClr>
                          <a:srgbClr val="000000"/>
                        </a:buClr>
                        <a:buSzPts val="2400"/>
                        <a:buFont typeface="Times New Roman"/>
                        <a:buNone/>
                      </a:pPr>
                      <a:r>
                        <a:rPr lang="en-ZA" sz="2400" b="0" u="none" strike="noStrike" cap="none"/>
                        <a:t>[2,4]</a:t>
                      </a:r>
                      <a:endParaRPr sz="2400" b="0" i="0" u="none" strike="noStrike" cap="none">
                        <a:solidFill>
                          <a:srgbClr val="000000"/>
                        </a:solidFill>
                        <a:latin typeface="Arial"/>
                        <a:ea typeface="Arial"/>
                        <a:cs typeface="Arial"/>
                        <a:sym typeface="Arial"/>
                      </a:endParaRPr>
                    </a:p>
                  </a:txBody>
                  <a:tcPr marL="135000" marR="135000" marT="168775" marB="70175"/>
                </a:tc>
                <a:extLst>
                  <a:ext uri="{0D108BD9-81ED-4DB2-BD59-A6C34878D82A}">
                    <a16:rowId xmlns:a16="http://schemas.microsoft.com/office/drawing/2014/main" val="10004"/>
                  </a:ext>
                </a:extLst>
              </a:tr>
              <a:tr h="944375">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b="0" u="none" strike="noStrike" cap="none"/>
                        <a:t>Delete item</a:t>
                      </a:r>
                      <a:endParaRPr sz="2700" b="0" i="0" u="none" strike="noStrike" cap="none">
                        <a:solidFill>
                          <a:srgbClr val="000000"/>
                        </a:solidFill>
                        <a:latin typeface="Arial"/>
                        <a:ea typeface="Arial"/>
                        <a:cs typeface="Arial"/>
                        <a:sym typeface="Arial"/>
                      </a:endParaRPr>
                    </a:p>
                  </a:txBody>
                  <a:tcPr marL="135000" marR="135000" marT="168775" marB="70175">
                    <a:solidFill>
                      <a:srgbClr val="D9D9D9"/>
                    </a:solidFill>
                  </a:tcPr>
                </a:tc>
                <a:tc>
                  <a:txBody>
                    <a:bodyPr/>
                    <a:lstStyle/>
                    <a:p>
                      <a:pPr marL="0" marR="0" lvl="0" indent="0" algn="l" rtl="0">
                        <a:lnSpc>
                          <a:spcPct val="71000"/>
                        </a:lnSpc>
                        <a:spcBef>
                          <a:spcPts val="0"/>
                        </a:spcBef>
                        <a:spcAft>
                          <a:spcPts val="0"/>
                        </a:spcAft>
                        <a:buClr>
                          <a:srgbClr val="000000"/>
                        </a:buClr>
                        <a:buSzPts val="2400"/>
                        <a:buFont typeface="Times New Roman"/>
                        <a:buNone/>
                      </a:pPr>
                      <a:r>
                        <a:rPr lang="en-ZA" sz="2400" b="0" u="none" strike="noStrike"/>
                        <a:t>del &lt;dict&gt;[&lt;key&gt;]</a:t>
                      </a:r>
                      <a:endParaRPr sz="2400" b="0" u="none" strike="noStrike" cap="none"/>
                    </a:p>
                    <a:p>
                      <a:pPr marL="0" marR="0" lvl="0" indent="0" algn="l" rtl="0">
                        <a:lnSpc>
                          <a:spcPct val="71000"/>
                        </a:lnSpc>
                        <a:spcBef>
                          <a:spcPts val="0"/>
                        </a:spcBef>
                        <a:spcAft>
                          <a:spcPts val="0"/>
                        </a:spcAft>
                        <a:buClr>
                          <a:srgbClr val="000000"/>
                        </a:buClr>
                        <a:buSzPts val="2400"/>
                        <a:buFont typeface="Times New Roman"/>
                        <a:buNone/>
                      </a:pPr>
                      <a:endParaRPr sz="2400" b="0" i="0" u="none" strike="noStrike" cap="none">
                        <a:solidFill>
                          <a:srgbClr val="000000"/>
                        </a:solidFill>
                        <a:latin typeface="Arial"/>
                        <a:ea typeface="Arial"/>
                        <a:cs typeface="Arial"/>
                        <a:sym typeface="Arial"/>
                      </a:endParaRPr>
                    </a:p>
                  </a:txBody>
                  <a:tcPr marL="135000" marR="135000" marT="168775" marB="70175">
                    <a:solidFill>
                      <a:srgbClr val="D9D9D9"/>
                    </a:solidFill>
                  </a:tcPr>
                </a:tc>
                <a:tc>
                  <a:txBody>
                    <a:bodyPr/>
                    <a:lstStyle/>
                    <a:p>
                      <a:pPr marL="0" marR="0" lvl="0" indent="0" algn="l" rtl="0">
                        <a:spcBef>
                          <a:spcPts val="0"/>
                        </a:spcBef>
                        <a:spcAft>
                          <a:spcPts val="0"/>
                        </a:spcAft>
                        <a:buNone/>
                      </a:pPr>
                      <a:r>
                        <a:rPr lang="en-ZA" sz="2400" b="0" u="none" strike="noStrike"/>
                        <a:t>X= {1:2, 3:4}</a:t>
                      </a:r>
                      <a:endParaRPr/>
                    </a:p>
                    <a:p>
                      <a:pPr marL="0" marR="0" lvl="0" indent="0" algn="l" rtl="0">
                        <a:spcBef>
                          <a:spcPts val="0"/>
                        </a:spcBef>
                        <a:spcAft>
                          <a:spcPts val="0"/>
                        </a:spcAft>
                        <a:buNone/>
                      </a:pPr>
                      <a:r>
                        <a:rPr lang="en-ZA" sz="2400" b="0" u="none" strike="noStrike"/>
                        <a:t>del X[3]</a:t>
                      </a:r>
                      <a:endParaRPr sz="2400" b="0" i="0" u="none" strike="noStrike" cap="none">
                        <a:solidFill>
                          <a:srgbClr val="000000"/>
                        </a:solidFill>
                        <a:latin typeface="Arial"/>
                        <a:ea typeface="Arial"/>
                        <a:cs typeface="Arial"/>
                        <a:sym typeface="Arial"/>
                      </a:endParaRPr>
                    </a:p>
                  </a:txBody>
                  <a:tcPr marL="135000" marR="135000" marT="168775" marB="70175">
                    <a:solidFill>
                      <a:srgbClr val="D9D9D9"/>
                    </a:solidFill>
                  </a:tcPr>
                </a:tc>
                <a:tc>
                  <a:txBody>
                    <a:bodyPr/>
                    <a:lstStyle/>
                    <a:p>
                      <a:pPr marL="0" marR="0" lvl="0" indent="0" algn="l" rtl="0">
                        <a:lnSpc>
                          <a:spcPct val="71000"/>
                        </a:lnSpc>
                        <a:spcBef>
                          <a:spcPts val="0"/>
                        </a:spcBef>
                        <a:spcAft>
                          <a:spcPts val="0"/>
                        </a:spcAft>
                        <a:buClr>
                          <a:srgbClr val="000000"/>
                        </a:buClr>
                        <a:buSzPts val="2400"/>
                        <a:buFont typeface="Times New Roman"/>
                        <a:buNone/>
                      </a:pPr>
                      <a:r>
                        <a:rPr lang="en-ZA" sz="2400" b="0" u="none" strike="noStrike" cap="none"/>
                        <a:t>X={1:2}</a:t>
                      </a:r>
                      <a:endParaRPr sz="2400" b="0" i="0" u="none" strike="noStrike" cap="none">
                        <a:solidFill>
                          <a:srgbClr val="000000"/>
                        </a:solidFill>
                        <a:latin typeface="Arial"/>
                        <a:ea typeface="Arial"/>
                        <a:cs typeface="Arial"/>
                        <a:sym typeface="Arial"/>
                      </a:endParaRPr>
                    </a:p>
                  </a:txBody>
                  <a:tcPr marL="135000" marR="135000" marT="168775" marB="70175">
                    <a:solidFill>
                      <a:srgbClr val="D9D9D9"/>
                    </a:solidFill>
                  </a:tcPr>
                </a:tc>
                <a:extLst>
                  <a:ext uri="{0D108BD9-81ED-4DB2-BD59-A6C34878D82A}">
                    <a16:rowId xmlns:a16="http://schemas.microsoft.com/office/drawing/2014/main" val="10005"/>
                  </a:ext>
                </a:extLst>
              </a:tr>
              <a:tr h="944375">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b="0" u="none" strike="noStrike" cap="none"/>
                        <a:t>Clear dictionary</a:t>
                      </a:r>
                      <a:endParaRPr sz="2700" b="0" i="0" u="none" strike="noStrike" cap="none">
                        <a:solidFill>
                          <a:srgbClr val="000000"/>
                        </a:solidFill>
                        <a:latin typeface="Arial"/>
                        <a:ea typeface="Arial"/>
                        <a:cs typeface="Arial"/>
                        <a:sym typeface="Arial"/>
                      </a:endParaRPr>
                    </a:p>
                  </a:txBody>
                  <a:tcPr marL="135000" marR="135000" marT="168775" marB="70175"/>
                </a:tc>
                <a:tc>
                  <a:txBody>
                    <a:bodyPr/>
                    <a:lstStyle/>
                    <a:p>
                      <a:pPr marL="0" marR="0" lvl="0" indent="0" algn="l" rtl="0">
                        <a:lnSpc>
                          <a:spcPct val="71000"/>
                        </a:lnSpc>
                        <a:spcBef>
                          <a:spcPts val="0"/>
                        </a:spcBef>
                        <a:spcAft>
                          <a:spcPts val="0"/>
                        </a:spcAft>
                        <a:buClr>
                          <a:srgbClr val="000000"/>
                        </a:buClr>
                        <a:buSzPts val="2400"/>
                        <a:buFont typeface="Times New Roman"/>
                        <a:buNone/>
                      </a:pPr>
                      <a:r>
                        <a:rPr lang="en-ZA" sz="2400" b="0" u="none" strike="noStrike"/>
                        <a:t>&lt;dict&gt;.clear()</a:t>
                      </a:r>
                      <a:endParaRPr sz="2400" b="0" i="0" u="none" strike="noStrike" cap="none">
                        <a:solidFill>
                          <a:srgbClr val="000000"/>
                        </a:solidFill>
                        <a:latin typeface="Arial"/>
                        <a:ea typeface="Arial"/>
                        <a:cs typeface="Arial"/>
                        <a:sym typeface="Arial"/>
                      </a:endParaRPr>
                    </a:p>
                  </a:txBody>
                  <a:tcPr marL="135000" marR="135000" marT="168775" marB="70175"/>
                </a:tc>
                <a:tc>
                  <a:txBody>
                    <a:bodyPr/>
                    <a:lstStyle/>
                    <a:p>
                      <a:pPr marL="0" marR="0" lvl="0" indent="0" algn="l" rtl="0">
                        <a:spcBef>
                          <a:spcPts val="0"/>
                        </a:spcBef>
                        <a:spcAft>
                          <a:spcPts val="0"/>
                        </a:spcAft>
                        <a:buNone/>
                      </a:pPr>
                      <a:r>
                        <a:rPr lang="en-ZA" sz="2400" b="0" u="none" strike="noStrike"/>
                        <a:t>X = {1:2, 3:4}</a:t>
                      </a:r>
                      <a:endParaRPr/>
                    </a:p>
                    <a:p>
                      <a:pPr marL="0" marR="0" lvl="0" indent="0" algn="l" rtl="0">
                        <a:spcBef>
                          <a:spcPts val="0"/>
                        </a:spcBef>
                        <a:spcAft>
                          <a:spcPts val="0"/>
                        </a:spcAft>
                        <a:buNone/>
                      </a:pPr>
                      <a:r>
                        <a:rPr lang="en-ZA" sz="2400" b="0" u="none" strike="noStrike"/>
                        <a:t>X.clear()</a:t>
                      </a:r>
                      <a:endParaRPr sz="2400" b="0" i="0" u="none" strike="noStrike" cap="none">
                        <a:solidFill>
                          <a:srgbClr val="000000"/>
                        </a:solidFill>
                        <a:latin typeface="Arial"/>
                        <a:ea typeface="Arial"/>
                        <a:cs typeface="Arial"/>
                        <a:sym typeface="Arial"/>
                      </a:endParaRPr>
                    </a:p>
                  </a:txBody>
                  <a:tcPr marL="135000" marR="135000" marT="168775" marB="70175"/>
                </a:tc>
                <a:tc>
                  <a:txBody>
                    <a:bodyPr/>
                    <a:lstStyle/>
                    <a:p>
                      <a:pPr marL="0" marR="0" lvl="0" indent="0" algn="l" rtl="0">
                        <a:lnSpc>
                          <a:spcPct val="71000"/>
                        </a:lnSpc>
                        <a:spcBef>
                          <a:spcPts val="0"/>
                        </a:spcBef>
                        <a:spcAft>
                          <a:spcPts val="0"/>
                        </a:spcAft>
                        <a:buClr>
                          <a:srgbClr val="000000"/>
                        </a:buClr>
                        <a:buSzPts val="2400"/>
                        <a:buFont typeface="Times New Roman"/>
                        <a:buNone/>
                      </a:pPr>
                      <a:r>
                        <a:rPr lang="en-ZA" sz="2400" b="0" u="none" strike="noStrike" cap="none"/>
                        <a:t>X={}</a:t>
                      </a:r>
                      <a:endParaRPr sz="2400" b="0" i="0" u="none" strike="noStrike" cap="none">
                        <a:solidFill>
                          <a:srgbClr val="000000"/>
                        </a:solidFill>
                        <a:latin typeface="Arial"/>
                        <a:ea typeface="Arial"/>
                        <a:cs typeface="Arial"/>
                        <a:sym typeface="Arial"/>
                      </a:endParaRPr>
                    </a:p>
                  </a:txBody>
                  <a:tcPr marL="135000" marR="135000" marT="168775" marB="70175"/>
                </a:tc>
                <a:extLst>
                  <a:ext uri="{0D108BD9-81ED-4DB2-BD59-A6C34878D82A}">
                    <a16:rowId xmlns:a16="http://schemas.microsoft.com/office/drawing/2014/main" val="10006"/>
                  </a:ext>
                </a:extLst>
              </a:tr>
              <a:tr h="1531100">
                <a:tc>
                  <a:txBody>
                    <a:bodyPr/>
                    <a:lstStyle/>
                    <a:p>
                      <a:pPr marL="0" marR="0" lvl="0" indent="0" algn="l" rtl="0">
                        <a:lnSpc>
                          <a:spcPct val="71000"/>
                        </a:lnSpc>
                        <a:spcBef>
                          <a:spcPts val="0"/>
                        </a:spcBef>
                        <a:spcAft>
                          <a:spcPts val="0"/>
                        </a:spcAft>
                        <a:buClr>
                          <a:srgbClr val="000000"/>
                        </a:buClr>
                        <a:buSzPts val="2700"/>
                        <a:buFont typeface="Times New Roman"/>
                        <a:buNone/>
                      </a:pPr>
                      <a:r>
                        <a:rPr lang="en-ZA" sz="2700" b="0" u="none" strike="noStrike" cap="none"/>
                        <a:t>Iterate over keys</a:t>
                      </a:r>
                      <a:endParaRPr sz="2700" b="0" i="0" u="none" strike="noStrike" cap="none">
                        <a:solidFill>
                          <a:srgbClr val="000000"/>
                        </a:solidFill>
                        <a:latin typeface="Arial"/>
                        <a:ea typeface="Arial"/>
                        <a:cs typeface="Arial"/>
                        <a:sym typeface="Arial"/>
                      </a:endParaRPr>
                    </a:p>
                  </a:txBody>
                  <a:tcPr marL="135000" marR="135000" marT="168775" marB="70175">
                    <a:solidFill>
                      <a:srgbClr val="D9D9D9"/>
                    </a:solidFill>
                  </a:tcPr>
                </a:tc>
                <a:tc>
                  <a:txBody>
                    <a:bodyPr/>
                    <a:lstStyle/>
                    <a:p>
                      <a:pPr marL="0" marR="0" lvl="0" indent="0" algn="l" rtl="0">
                        <a:lnSpc>
                          <a:spcPct val="71000"/>
                        </a:lnSpc>
                        <a:spcBef>
                          <a:spcPts val="0"/>
                        </a:spcBef>
                        <a:spcAft>
                          <a:spcPts val="0"/>
                        </a:spcAft>
                        <a:buClr>
                          <a:srgbClr val="000000"/>
                        </a:buClr>
                        <a:buSzPts val="2400"/>
                        <a:buFont typeface="Times New Roman"/>
                        <a:buNone/>
                      </a:pPr>
                      <a:r>
                        <a:rPr lang="en-ZA" sz="2400" b="0" u="none" strike="noStrike"/>
                        <a:t>for &lt;var&gt; in &lt;dict&gt;:</a:t>
                      </a:r>
                      <a:endParaRPr sz="2400" b="0" i="0" u="none" strike="noStrike" cap="none">
                        <a:solidFill>
                          <a:srgbClr val="000000"/>
                        </a:solidFill>
                        <a:latin typeface="Arial"/>
                        <a:ea typeface="Arial"/>
                        <a:cs typeface="Arial"/>
                        <a:sym typeface="Arial"/>
                      </a:endParaRPr>
                    </a:p>
                  </a:txBody>
                  <a:tcPr marL="135000" marR="135000" marT="168775" marB="70175">
                    <a:solidFill>
                      <a:srgbClr val="D9D9D9"/>
                    </a:solidFill>
                  </a:tcPr>
                </a:tc>
                <a:tc>
                  <a:txBody>
                    <a:bodyPr/>
                    <a:lstStyle/>
                    <a:p>
                      <a:pPr marL="0" marR="0" lvl="0" indent="0" algn="l" rtl="0">
                        <a:spcBef>
                          <a:spcPts val="0"/>
                        </a:spcBef>
                        <a:spcAft>
                          <a:spcPts val="0"/>
                        </a:spcAft>
                        <a:buNone/>
                      </a:pPr>
                      <a:r>
                        <a:rPr lang="en-ZA" sz="2400" b="0" u="none" strike="noStrike"/>
                        <a:t>X={1:'One',2:'Two’,3:'Three'}</a:t>
                      </a:r>
                      <a:endParaRPr/>
                    </a:p>
                    <a:p>
                      <a:pPr marL="0" marR="0" lvl="0" indent="0" algn="l" rtl="0">
                        <a:spcBef>
                          <a:spcPts val="0"/>
                        </a:spcBef>
                        <a:spcAft>
                          <a:spcPts val="0"/>
                        </a:spcAft>
                        <a:buNone/>
                      </a:pPr>
                      <a:r>
                        <a:rPr lang="en-ZA" sz="2400" b="0" u="none" strike="noStrike"/>
                        <a:t>for a in X:</a:t>
                      </a:r>
                      <a:endParaRPr/>
                    </a:p>
                    <a:p>
                      <a:pPr marL="0" marR="0" lvl="0" indent="0" algn="l" rtl="0">
                        <a:spcBef>
                          <a:spcPts val="0"/>
                        </a:spcBef>
                        <a:spcAft>
                          <a:spcPts val="0"/>
                        </a:spcAft>
                        <a:buNone/>
                      </a:pPr>
                      <a:r>
                        <a:rPr lang="en-ZA" sz="2400" b="0" u="none" strike="noStrike"/>
                        <a:t>   print (X[a])</a:t>
                      </a:r>
                      <a:endParaRPr sz="2400" b="0" i="0" u="none" strike="noStrike" cap="none">
                        <a:solidFill>
                          <a:srgbClr val="000000"/>
                        </a:solidFill>
                        <a:latin typeface="Arial"/>
                        <a:ea typeface="Arial"/>
                        <a:cs typeface="Arial"/>
                        <a:sym typeface="Arial"/>
                      </a:endParaRPr>
                    </a:p>
                  </a:txBody>
                  <a:tcPr marL="135000" marR="135000" marT="168775" marB="70175">
                    <a:solidFill>
                      <a:srgbClr val="D9D9D9"/>
                    </a:solidFill>
                  </a:tcPr>
                </a:tc>
                <a:tc>
                  <a:txBody>
                    <a:bodyPr/>
                    <a:lstStyle/>
                    <a:p>
                      <a:pPr marL="0" marR="0" lvl="0" indent="0" algn="l" rtl="0">
                        <a:lnSpc>
                          <a:spcPct val="71000"/>
                        </a:lnSpc>
                        <a:spcBef>
                          <a:spcPts val="0"/>
                        </a:spcBef>
                        <a:spcAft>
                          <a:spcPts val="0"/>
                        </a:spcAft>
                        <a:buClr>
                          <a:srgbClr val="000000"/>
                        </a:buClr>
                        <a:buSzPts val="2400"/>
                        <a:buFont typeface="Times New Roman"/>
                        <a:buNone/>
                      </a:pPr>
                      <a:r>
                        <a:rPr lang="en-ZA" sz="2400" b="0" u="none" strike="noStrike" cap="none"/>
                        <a:t>One</a:t>
                      </a:r>
                      <a:endParaRPr/>
                    </a:p>
                    <a:p>
                      <a:pPr marL="0" marR="0" lvl="0" indent="0" algn="l" rtl="0">
                        <a:lnSpc>
                          <a:spcPct val="71000"/>
                        </a:lnSpc>
                        <a:spcBef>
                          <a:spcPts val="0"/>
                        </a:spcBef>
                        <a:spcAft>
                          <a:spcPts val="0"/>
                        </a:spcAft>
                        <a:buClr>
                          <a:srgbClr val="000000"/>
                        </a:buClr>
                        <a:buSzPts val="2400"/>
                        <a:buFont typeface="Times New Roman"/>
                        <a:buNone/>
                      </a:pPr>
                      <a:r>
                        <a:rPr lang="en-ZA" sz="2400" b="0" u="none" strike="noStrike" cap="none"/>
                        <a:t>Two</a:t>
                      </a:r>
                      <a:endParaRPr/>
                    </a:p>
                    <a:p>
                      <a:pPr marL="0" marR="0" lvl="0" indent="0" algn="l" rtl="0">
                        <a:lnSpc>
                          <a:spcPct val="71000"/>
                        </a:lnSpc>
                        <a:spcBef>
                          <a:spcPts val="0"/>
                        </a:spcBef>
                        <a:spcAft>
                          <a:spcPts val="0"/>
                        </a:spcAft>
                        <a:buClr>
                          <a:srgbClr val="000000"/>
                        </a:buClr>
                        <a:buSzPts val="2400"/>
                        <a:buFont typeface="Times New Roman"/>
                        <a:buNone/>
                      </a:pPr>
                      <a:r>
                        <a:rPr lang="en-ZA" sz="2400" b="0" u="none" strike="noStrike" cap="none"/>
                        <a:t>Three</a:t>
                      </a:r>
                      <a:endParaRPr sz="2400" b="0" i="0" u="none" strike="noStrike" cap="none">
                        <a:solidFill>
                          <a:srgbClr val="000000"/>
                        </a:solidFill>
                        <a:latin typeface="Arial"/>
                        <a:ea typeface="Arial"/>
                        <a:cs typeface="Arial"/>
                        <a:sym typeface="Arial"/>
                      </a:endParaRPr>
                    </a:p>
                  </a:txBody>
                  <a:tcPr marL="135000" marR="135000" marT="168775" marB="70175">
                    <a:solidFill>
                      <a:srgbClr val="D9D9D9"/>
                    </a:solid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34"/>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65F"/>
              </a:buClr>
              <a:buSzPts val="6000"/>
              <a:buFont typeface="Arial"/>
              <a:buNone/>
            </a:pPr>
            <a:r>
              <a:rPr lang="en-ZA" dirty="0" smtClean="0"/>
              <a:t>Problem 7</a:t>
            </a:r>
            <a:endParaRPr dirty="0"/>
          </a:p>
        </p:txBody>
      </p:sp>
      <p:sp>
        <p:nvSpPr>
          <p:cNvPr id="655" name="Google Shape;655;p3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36</a:t>
            </a:fld>
            <a:endParaRPr/>
          </a:p>
        </p:txBody>
      </p:sp>
      <p:sp>
        <p:nvSpPr>
          <p:cNvPr id="656" name="Google Shape;656;p34"/>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Font typeface="Arial"/>
              <a:buChar char="▪"/>
            </a:pPr>
            <a:r>
              <a:rPr lang="en-ZA" dirty="0"/>
              <a:t>Count the number of times each unique word occurs in a sentence.  E.g.</a:t>
            </a:r>
            <a:endParaRPr dirty="0"/>
          </a:p>
          <a:p>
            <a:pPr marL="571500" lvl="0" indent="-304800" algn="l" rtl="0">
              <a:lnSpc>
                <a:spcPct val="90000"/>
              </a:lnSpc>
              <a:spcBef>
                <a:spcPts val="1500"/>
              </a:spcBef>
              <a:spcAft>
                <a:spcPts val="0"/>
              </a:spcAft>
              <a:buSzPts val="4200"/>
              <a:buFont typeface="Arial"/>
              <a:buNone/>
            </a:pPr>
            <a:endParaRPr dirty="0"/>
          </a:p>
          <a:p>
            <a:pPr marL="685800" lvl="1" indent="0" algn="l" rtl="0">
              <a:lnSpc>
                <a:spcPct val="90000"/>
              </a:lnSpc>
              <a:spcBef>
                <a:spcPts val="750"/>
              </a:spcBef>
              <a:spcAft>
                <a:spcPts val="0"/>
              </a:spcAft>
              <a:buSzPts val="3600"/>
              <a:buNone/>
            </a:pPr>
            <a:r>
              <a:rPr lang="en-ZA" i="1" dirty="0"/>
              <a:t>It was a bright cold day in April, and the clocks were striking thirteen. Winston Smith, his chin nuzzled into his breast in an effort to escape the vile wind, slipped quickly through the glass doors of Victory Mansions, though not quickly enough to prevent a swirl of gritty dust from entering along with him.</a:t>
            </a:r>
            <a:endParaRP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44"/>
          <p:cNvSpPr txBox="1"/>
          <p:nvPr/>
        </p:nvSpPr>
        <p:spPr>
          <a:xfrm>
            <a:off x="623400" y="7459578"/>
            <a:ext cx="17041200" cy="1716505"/>
          </a:xfrm>
          <a:prstGeom prst="rect">
            <a:avLst/>
          </a:prstGeom>
          <a:noFill/>
          <a:ln>
            <a:noFill/>
          </a:ln>
        </p:spPr>
        <p:txBody>
          <a:bodyPr spcFirstLastPara="1" wrap="square" lIns="91425" tIns="45700" rIns="91425" bIns="45700" anchor="t" anchorCtr="0">
            <a:noAutofit/>
          </a:bodyPr>
          <a:lstStyle/>
          <a:p>
            <a:pPr marL="228600" marR="0" lvl="0" indent="0" algn="ctr" rtl="0">
              <a:lnSpc>
                <a:spcPct val="90000"/>
              </a:lnSpc>
              <a:spcBef>
                <a:spcPts val="0"/>
              </a:spcBef>
              <a:spcAft>
                <a:spcPts val="0"/>
              </a:spcAft>
              <a:buClr>
                <a:schemeClr val="accent3"/>
              </a:buClr>
              <a:buSzPts val="1820"/>
              <a:buFont typeface="Noto Sans Symbols"/>
              <a:buNone/>
            </a:pPr>
            <a:endParaRPr sz="2800" b="0" i="0" u="none" strike="noStrike" cap="none">
              <a:solidFill>
                <a:srgbClr val="5E5E5E"/>
              </a:solidFill>
              <a:latin typeface="Arial"/>
              <a:ea typeface="Arial"/>
              <a:cs typeface="Arial"/>
              <a:sym typeface="Arial"/>
            </a:endParaRPr>
          </a:p>
          <a:p>
            <a:pPr marL="228600" marR="0" lvl="0" indent="0" algn="ctr" rtl="0">
              <a:lnSpc>
                <a:spcPct val="90000"/>
              </a:lnSpc>
              <a:spcBef>
                <a:spcPts val="1500"/>
              </a:spcBef>
              <a:spcAft>
                <a:spcPts val="0"/>
              </a:spcAft>
              <a:buClr>
                <a:schemeClr val="accent3"/>
              </a:buClr>
              <a:buSzPts val="2080"/>
              <a:buFont typeface="Noto Sans Symbols"/>
              <a:buNone/>
            </a:pPr>
            <a:r>
              <a:rPr lang="en-ZA" sz="3200" b="0" i="0" u="none" strike="noStrike" cap="none">
                <a:solidFill>
                  <a:srgbClr val="313131"/>
                </a:solidFill>
                <a:latin typeface="Arial"/>
                <a:ea typeface="Arial"/>
                <a:cs typeface="Arial"/>
                <a:sym typeface="Arial"/>
              </a:rPr>
              <a:t>Unless otherwise stated, all materials are copyright of the University of Cape Town</a:t>
            </a:r>
            <a:endParaRPr/>
          </a:p>
          <a:p>
            <a:pPr marL="228600" marR="0" lvl="0" indent="0" algn="ctr" rtl="0">
              <a:lnSpc>
                <a:spcPct val="90000"/>
              </a:lnSpc>
              <a:spcBef>
                <a:spcPts val="1500"/>
              </a:spcBef>
              <a:spcAft>
                <a:spcPts val="0"/>
              </a:spcAft>
              <a:buClr>
                <a:schemeClr val="accent3"/>
              </a:buClr>
              <a:buSzPts val="2080"/>
              <a:buFont typeface="Noto Sans Symbols"/>
              <a:buNone/>
            </a:pPr>
            <a:r>
              <a:rPr lang="en-ZA" sz="3200" b="0" i="0" u="none" strike="noStrike" cap="none">
                <a:solidFill>
                  <a:srgbClr val="313131"/>
                </a:solidFill>
                <a:latin typeface="Arial"/>
                <a:ea typeface="Arial"/>
                <a:cs typeface="Arial"/>
                <a:sym typeface="Arial"/>
              </a:rPr>
              <a:t>© University of Cape Town</a:t>
            </a:r>
            <a:endParaRPr sz="3200" b="0" i="0" u="none" strike="noStrike" cap="none">
              <a:solidFill>
                <a:srgbClr val="313131"/>
              </a:solidFill>
              <a:latin typeface="Arial"/>
              <a:ea typeface="Arial"/>
              <a:cs typeface="Arial"/>
              <a:sym typeface="Arial"/>
            </a:endParaRPr>
          </a:p>
        </p:txBody>
      </p:sp>
      <p:pic>
        <p:nvPicPr>
          <p:cNvPr id="729" name="Google Shape;729;p44"/>
          <p:cNvPicPr preferRelativeResize="0"/>
          <p:nvPr/>
        </p:nvPicPr>
        <p:blipFill rotWithShape="1">
          <a:blip r:embed="rId3">
            <a:alphaModFix/>
          </a:blip>
          <a:srcRect/>
          <a:stretch/>
        </p:blipFill>
        <p:spPr>
          <a:xfrm>
            <a:off x="3832034" y="1749794"/>
            <a:ext cx="10566792" cy="1912944"/>
          </a:xfrm>
          <a:prstGeom prst="rect">
            <a:avLst/>
          </a:prstGeom>
          <a:noFill/>
          <a:ln>
            <a:noFill/>
          </a:ln>
        </p:spPr>
      </p:pic>
      <p:sp>
        <p:nvSpPr>
          <p:cNvPr id="730" name="Google Shape;730;p44"/>
          <p:cNvSpPr/>
          <p:nvPr/>
        </p:nvSpPr>
        <p:spPr>
          <a:xfrm rot="5400000">
            <a:off x="9008268" y="-9008268"/>
            <a:ext cx="271463" cy="18288001"/>
          </a:xfrm>
          <a:prstGeom prst="rect">
            <a:avLst/>
          </a:prstGeom>
          <a:solidFill>
            <a:schemeClr val="accent1"/>
          </a:solidFill>
          <a:ln w="12700" cap="flat" cmpd="sng">
            <a:solidFill>
              <a:srgbClr val="0027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731" name="Google Shape;731;p44" descr="A picture containing text, clipart&#10;&#10;Description automatically generated"/>
          <p:cNvPicPr preferRelativeResize="0"/>
          <p:nvPr/>
        </p:nvPicPr>
        <p:blipFill rotWithShape="1">
          <a:blip r:embed="rId4">
            <a:alphaModFix/>
          </a:blip>
          <a:srcRect/>
          <a:stretch/>
        </p:blipFill>
        <p:spPr>
          <a:xfrm>
            <a:off x="4588596" y="4637686"/>
            <a:ext cx="9110808" cy="1382486"/>
          </a:xfrm>
          <a:prstGeom prst="rect">
            <a:avLst/>
          </a:prstGeom>
          <a:noFill/>
          <a:ln>
            <a:noFill/>
          </a:ln>
        </p:spPr>
      </p:pic>
    </p:spTree>
    <p:extLst>
      <p:ext uri="{BB962C8B-B14F-4D97-AF65-F5344CB8AC3E}">
        <p14:creationId xmlns:p14="http://schemas.microsoft.com/office/powerpoint/2010/main" val="31103767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
          <p:cNvSpPr txBox="1">
            <a:spLocks noGrp="1"/>
          </p:cNvSpPr>
          <p:nvPr>
            <p:ph type="title"/>
          </p:nvPr>
        </p:nvSpPr>
        <p:spPr>
          <a:xfrm>
            <a:off x="952244" y="5440699"/>
            <a:ext cx="8282116" cy="231895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8000"/>
              <a:buFont typeface="Arial"/>
              <a:buNone/>
            </a:pPr>
            <a:r>
              <a:rPr lang="en-ZA"/>
              <a:t>Introduction to Programming</a:t>
            </a:r>
            <a:endParaRPr/>
          </a:p>
        </p:txBody>
      </p:sp>
    </p:spTree>
    <p:extLst>
      <p:ext uri="{BB962C8B-B14F-4D97-AF65-F5344CB8AC3E}">
        <p14:creationId xmlns:p14="http://schemas.microsoft.com/office/powerpoint/2010/main" val="12794192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
          <p:cNvSpPr txBox="1">
            <a:spLocks noGrp="1"/>
          </p:cNvSpPr>
          <p:nvPr>
            <p:ph type="body" idx="1"/>
          </p:nvPr>
        </p:nvSpPr>
        <p:spPr>
          <a:xfrm>
            <a:off x="3872366" y="6474337"/>
            <a:ext cx="6700837" cy="5545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ZA"/>
              <a:t>Hussein Suleman</a:t>
            </a:r>
            <a:endParaRPr/>
          </a:p>
        </p:txBody>
      </p:sp>
      <p:sp>
        <p:nvSpPr>
          <p:cNvPr id="336" name="Google Shape;336;p2"/>
          <p:cNvSpPr txBox="1">
            <a:spLocks noGrp="1"/>
          </p:cNvSpPr>
          <p:nvPr>
            <p:ph type="body" idx="2"/>
          </p:nvPr>
        </p:nvSpPr>
        <p:spPr>
          <a:xfrm>
            <a:off x="3872367" y="6839022"/>
            <a:ext cx="7463504" cy="5545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r>
              <a:rPr lang="en-ZA"/>
              <a:t>Department of Computer Science</a:t>
            </a:r>
            <a:endParaRPr/>
          </a:p>
        </p:txBody>
      </p:sp>
      <p:sp>
        <p:nvSpPr>
          <p:cNvPr id="337" name="Google Shape;337;p2"/>
          <p:cNvSpPr txBox="1">
            <a:spLocks noGrp="1"/>
          </p:cNvSpPr>
          <p:nvPr>
            <p:ph type="body" idx="3"/>
          </p:nvPr>
        </p:nvSpPr>
        <p:spPr>
          <a:xfrm>
            <a:off x="3872365" y="7203707"/>
            <a:ext cx="6700837" cy="55459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2400"/>
              <a:buNone/>
            </a:pPr>
            <a:endParaRPr dirty="0"/>
          </a:p>
        </p:txBody>
      </p:sp>
      <p:sp>
        <p:nvSpPr>
          <p:cNvPr id="338" name="Google Shape;338;p2"/>
          <p:cNvSpPr txBox="1">
            <a:spLocks noGrp="1"/>
          </p:cNvSpPr>
          <p:nvPr>
            <p:ph type="title"/>
          </p:nvPr>
        </p:nvSpPr>
        <p:spPr>
          <a:xfrm>
            <a:off x="1163639" y="1044532"/>
            <a:ext cx="10433276"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2"/>
              </a:buClr>
              <a:buSzPts val="6000"/>
              <a:buFont typeface="Arial"/>
              <a:buNone/>
            </a:pPr>
            <a:r>
              <a:rPr lang="en-ZA"/>
              <a:t>Arrays</a:t>
            </a:r>
            <a:endParaRPr/>
          </a:p>
        </p:txBody>
      </p:sp>
      <p:sp>
        <p:nvSpPr>
          <p:cNvPr id="339" name="Google Shape;339;p2"/>
          <p:cNvSpPr txBox="1">
            <a:spLocks noGrp="1"/>
          </p:cNvSpPr>
          <p:nvPr>
            <p:ph type="body" idx="4"/>
          </p:nvPr>
        </p:nvSpPr>
        <p:spPr>
          <a:xfrm>
            <a:off x="1163638" y="2728915"/>
            <a:ext cx="10433276" cy="8040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5400"/>
              <a:buNone/>
            </a:pPr>
            <a:r>
              <a:rPr lang="en-ZA" dirty="0" smtClean="0"/>
              <a:t>Practical Data Structures</a:t>
            </a:r>
            <a:endParaRPr dirty="0"/>
          </a:p>
        </p:txBody>
      </p:sp>
      <p:pic>
        <p:nvPicPr>
          <p:cNvPr id="340" name="Google Shape;340;p2"/>
          <p:cNvPicPr preferRelativeResize="0"/>
          <p:nvPr/>
        </p:nvPicPr>
        <p:blipFill rotWithShape="1">
          <a:blip r:embed="rId3">
            <a:alphaModFix/>
          </a:blip>
          <a:srcRect/>
          <a:stretch/>
        </p:blipFill>
        <p:spPr>
          <a:xfrm>
            <a:off x="1115745" y="5718142"/>
            <a:ext cx="2621578" cy="2621578"/>
          </a:xfrm>
          <a:prstGeom prst="rect">
            <a:avLst/>
          </a:prstGeom>
          <a:noFill/>
          <a:ln>
            <a:noFill/>
          </a:ln>
        </p:spPr>
      </p:pic>
      <p:sp>
        <p:nvSpPr>
          <p:cNvPr id="341" name="Google Shape;341;p2"/>
          <p:cNvSpPr txBox="1">
            <a:spLocks noGrp="1"/>
          </p:cNvSpPr>
          <p:nvPr>
            <p:ph type="body" idx="5"/>
          </p:nvPr>
        </p:nvSpPr>
        <p:spPr>
          <a:xfrm>
            <a:off x="1163638" y="3554717"/>
            <a:ext cx="10433400" cy="804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SzPts val="5400"/>
              <a:buNone/>
            </a:pPr>
            <a:r>
              <a:rPr lang="en-ZA"/>
              <a:t>CSC1</a:t>
            </a:r>
            <a:endParaRPr/>
          </a:p>
        </p:txBody>
      </p:sp>
    </p:spTree>
    <p:extLst>
      <p:ext uri="{BB962C8B-B14F-4D97-AF65-F5344CB8AC3E}">
        <p14:creationId xmlns:p14="http://schemas.microsoft.com/office/powerpoint/2010/main" val="3173824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65F"/>
              </a:buClr>
              <a:buSzPts val="6000"/>
              <a:buFont typeface="Arial"/>
              <a:buNone/>
            </a:pPr>
            <a:r>
              <a:rPr lang="en-ZA" dirty="0" smtClean="0"/>
              <a:t>Problem 1: </a:t>
            </a:r>
            <a:r>
              <a:rPr lang="en-ZA" dirty="0"/>
              <a:t>Basic statistics program</a:t>
            </a:r>
            <a:endParaRPr dirty="0"/>
          </a:p>
        </p:txBody>
      </p:sp>
      <p:sp>
        <p:nvSpPr>
          <p:cNvPr id="358" name="Google Shape;358;p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4</a:t>
            </a:fld>
            <a:endParaRPr/>
          </a:p>
        </p:txBody>
      </p:sp>
      <p:sp>
        <p:nvSpPr>
          <p:cNvPr id="359" name="Google Shape;359;p4"/>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4200"/>
              <a:buNone/>
            </a:pPr>
            <a:r>
              <a:rPr lang="en-ZA" dirty="0">
                <a:solidFill>
                  <a:srgbClr val="1A1C1D"/>
                </a:solidFill>
              </a:rPr>
              <a:t>Write a program to output the </a:t>
            </a:r>
            <a:r>
              <a:rPr lang="en-ZA" dirty="0" smtClean="0">
                <a:solidFill>
                  <a:srgbClr val="1A1C1D"/>
                </a:solidFill>
              </a:rPr>
              <a:t>average (a), </a:t>
            </a:r>
            <a:r>
              <a:rPr lang="en-ZA" dirty="0">
                <a:solidFill>
                  <a:srgbClr val="1A1C1D"/>
                </a:solidFill>
              </a:rPr>
              <a:t>the </a:t>
            </a:r>
            <a:r>
              <a:rPr lang="en-ZA" dirty="0" smtClean="0">
                <a:solidFill>
                  <a:srgbClr val="1A1C1D"/>
                </a:solidFill>
              </a:rPr>
              <a:t>median (x), </a:t>
            </a:r>
            <a:r>
              <a:rPr lang="en-ZA" dirty="0">
                <a:solidFill>
                  <a:srgbClr val="1A1C1D"/>
                </a:solidFill>
              </a:rPr>
              <a:t>and the standard </a:t>
            </a:r>
            <a:r>
              <a:rPr lang="en-ZA" dirty="0" smtClean="0">
                <a:solidFill>
                  <a:srgbClr val="1A1C1D"/>
                </a:solidFill>
              </a:rPr>
              <a:t>deviation (s), </a:t>
            </a:r>
            <a:r>
              <a:rPr lang="en-ZA" dirty="0">
                <a:solidFill>
                  <a:srgbClr val="1A1C1D"/>
                </a:solidFill>
              </a:rPr>
              <a:t>of a series of test values typed in by the user.</a:t>
            </a:r>
            <a:endParaRPr dirty="0"/>
          </a:p>
          <a:p>
            <a:pPr marL="1257300" lvl="1" indent="-571500" algn="l" rtl="0">
              <a:lnSpc>
                <a:spcPct val="90000"/>
              </a:lnSpc>
              <a:spcBef>
                <a:spcPts val="750"/>
              </a:spcBef>
              <a:spcAft>
                <a:spcPts val="0"/>
              </a:spcAft>
              <a:buSzPts val="3600"/>
              <a:buFont typeface="Noto Sans Symbols"/>
              <a:buChar char="▪"/>
            </a:pPr>
            <a:r>
              <a:rPr lang="en-ZA" dirty="0">
                <a:solidFill>
                  <a:srgbClr val="1A1C1D"/>
                </a:solidFill>
              </a:rPr>
              <a:t>The median is the middle value in a list of values.</a:t>
            </a:r>
            <a:endParaRPr dirty="0"/>
          </a:p>
          <a:p>
            <a:pPr marL="1257300" lvl="1" indent="-571500" algn="l" rtl="0">
              <a:lnSpc>
                <a:spcPct val="90000"/>
              </a:lnSpc>
              <a:spcBef>
                <a:spcPts val="750"/>
              </a:spcBef>
              <a:spcAft>
                <a:spcPts val="0"/>
              </a:spcAft>
              <a:buSzPts val="3600"/>
              <a:buFont typeface="Noto Sans Symbols"/>
              <a:buChar char="▪"/>
            </a:pPr>
            <a:r>
              <a:rPr lang="en-ZA" dirty="0">
                <a:solidFill>
                  <a:srgbClr val="1A1C1D"/>
                </a:solidFill>
              </a:rPr>
              <a:t>The standard deviation is a measure of how spread-out the data is and is calculated using this formula:</a:t>
            </a:r>
            <a:endParaRPr dirty="0"/>
          </a:p>
        </p:txBody>
      </p:sp>
      <p:pic>
        <p:nvPicPr>
          <p:cNvPr id="360" name="Google Shape;360;p4"/>
          <p:cNvPicPr preferRelativeResize="0"/>
          <p:nvPr/>
        </p:nvPicPr>
        <p:blipFill rotWithShape="1">
          <a:blip r:embed="rId3">
            <a:alphaModFix/>
          </a:blip>
          <a:srcRect/>
          <a:stretch/>
        </p:blipFill>
        <p:spPr>
          <a:xfrm>
            <a:off x="6332934" y="6451652"/>
            <a:ext cx="5622132" cy="2643188"/>
          </a:xfrm>
          <a:prstGeom prst="rect">
            <a:avLst/>
          </a:prstGeom>
          <a:noFill/>
          <a:ln>
            <a:noFill/>
          </a:ln>
        </p:spPr>
      </p:pic>
      <p:sp>
        <p:nvSpPr>
          <p:cNvPr id="361" name="Google Shape;361;p4"/>
          <p:cNvSpPr/>
          <p:nvPr/>
        </p:nvSpPr>
        <p:spPr>
          <a:xfrm>
            <a:off x="3456544" y="9109842"/>
            <a:ext cx="11989593" cy="738664"/>
          </a:xfrm>
          <a:prstGeom prst="rect">
            <a:avLst/>
          </a:prstGeom>
          <a:solidFill>
            <a:srgbClr val="FBFBFB"/>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2100"/>
              <a:buFont typeface="Times New Roman"/>
              <a:buNone/>
            </a:pPr>
            <a:r>
              <a:rPr lang="en-ZA" sz="2100" b="1" i="0" u="none" strike="noStrike" cap="none">
                <a:solidFill>
                  <a:schemeClr val="dk1"/>
                </a:solidFill>
                <a:latin typeface="Arial"/>
                <a:ea typeface="Arial"/>
                <a:cs typeface="Arial"/>
                <a:sym typeface="Arial"/>
              </a:rPr>
              <a:t>standard deviation: </a:t>
            </a:r>
            <a:r>
              <a:rPr lang="en-ZA" sz="2100" b="0" i="0" u="none" strike="noStrike" cap="none">
                <a:solidFill>
                  <a:schemeClr val="dk1"/>
                </a:solidFill>
                <a:latin typeface="Arial"/>
                <a:ea typeface="Arial"/>
                <a:cs typeface="Arial"/>
                <a:sym typeface="Arial"/>
              </a:rPr>
              <a:t>a quantity expressed by how much the members of a group differ from the mean value for the group.</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
          <p:cNvSpPr txBox="1">
            <a:spLocks noGrp="1"/>
          </p:cNvSpPr>
          <p:nvPr>
            <p:ph type="title"/>
          </p:nvPr>
        </p:nvSpPr>
        <p:spPr>
          <a:xfrm>
            <a:off x="9720774" y="1345827"/>
            <a:ext cx="7854931" cy="420975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8000"/>
              <a:buFont typeface="Arial"/>
              <a:buNone/>
            </a:pPr>
            <a:r>
              <a:rPr lang="en-ZA" dirty="0" smtClean="0"/>
              <a:t>Practical Data Structures</a:t>
            </a:r>
            <a:endParaRPr dirty="0"/>
          </a:p>
        </p:txBody>
      </p:sp>
      <p:sp>
        <p:nvSpPr>
          <p:cNvPr id="347" name="Google Shape;347;p3"/>
          <p:cNvSpPr txBox="1">
            <a:spLocks noGrp="1"/>
          </p:cNvSpPr>
          <p:nvPr>
            <p:ph type="body" idx="1"/>
          </p:nvPr>
        </p:nvSpPr>
        <p:spPr>
          <a:xfrm>
            <a:off x="926549" y="6776987"/>
            <a:ext cx="7423294" cy="461136"/>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SzPct val="100000"/>
              <a:buNone/>
            </a:pPr>
            <a:r>
              <a:rPr lang="en-ZA"/>
              <a:t>Hussein Suleman</a:t>
            </a:r>
            <a:endParaRPr/>
          </a:p>
        </p:txBody>
      </p:sp>
      <p:sp>
        <p:nvSpPr>
          <p:cNvPr id="348" name="Google Shape;348;p3"/>
          <p:cNvSpPr txBox="1">
            <a:spLocks noGrp="1"/>
          </p:cNvSpPr>
          <p:nvPr>
            <p:ph type="body" idx="2"/>
          </p:nvPr>
        </p:nvSpPr>
        <p:spPr>
          <a:xfrm>
            <a:off x="926549" y="7271749"/>
            <a:ext cx="7423294" cy="461136"/>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SzPct val="100000"/>
              <a:buNone/>
            </a:pPr>
            <a:r>
              <a:rPr lang="en-ZA"/>
              <a:t>Department of Computer Science</a:t>
            </a:r>
            <a:endParaRPr/>
          </a:p>
        </p:txBody>
      </p:sp>
      <p:sp>
        <p:nvSpPr>
          <p:cNvPr id="349" name="Google Shape;349;p3"/>
          <p:cNvSpPr txBox="1">
            <a:spLocks noGrp="1"/>
          </p:cNvSpPr>
          <p:nvPr>
            <p:ph type="body" idx="3"/>
          </p:nvPr>
        </p:nvSpPr>
        <p:spPr>
          <a:xfrm>
            <a:off x="926549" y="7766511"/>
            <a:ext cx="7423294" cy="461136"/>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SzPct val="100000"/>
              <a:buNone/>
            </a:pPr>
            <a:r>
              <a:rPr lang="en-ZA"/>
              <a:t>University of Cape Town</a:t>
            </a:r>
            <a:endParaRPr/>
          </a:p>
        </p:txBody>
      </p:sp>
      <p:sp>
        <p:nvSpPr>
          <p:cNvPr id="350" name="Google Shape;350;p3"/>
          <p:cNvSpPr txBox="1">
            <a:spLocks noGrp="1"/>
          </p:cNvSpPr>
          <p:nvPr>
            <p:ph type="body" idx="4"/>
          </p:nvPr>
        </p:nvSpPr>
        <p:spPr>
          <a:xfrm>
            <a:off x="926549" y="8261273"/>
            <a:ext cx="7423294" cy="516157"/>
          </a:xfrm>
          <a:prstGeom prst="rect">
            <a:avLst/>
          </a:prstGeom>
          <a:noFill/>
          <a:ln>
            <a:noFill/>
          </a:ln>
        </p:spPr>
        <p:txBody>
          <a:bodyPr spcFirstLastPara="1" wrap="square" lIns="91425" tIns="45700" rIns="91425" bIns="45700" anchor="ctr" anchorCtr="0">
            <a:normAutofit fontScale="92500" lnSpcReduction="10000"/>
          </a:bodyPr>
          <a:lstStyle/>
          <a:p>
            <a:pPr marL="0" lvl="0" indent="0" algn="ctr" rtl="0">
              <a:lnSpc>
                <a:spcPct val="90000"/>
              </a:lnSpc>
              <a:spcBef>
                <a:spcPts val="0"/>
              </a:spcBef>
              <a:spcAft>
                <a:spcPts val="0"/>
              </a:spcAft>
              <a:buSzPct val="100000"/>
              <a:buNone/>
            </a:pPr>
            <a:endParaRPr dirty="0"/>
          </a:p>
        </p:txBody>
      </p:sp>
      <p:sp>
        <p:nvSpPr>
          <p:cNvPr id="351" name="Google Shape;351;p3"/>
          <p:cNvSpPr>
            <a:spLocks noGrp="1"/>
          </p:cNvSpPr>
          <p:nvPr>
            <p:ph type="media" idx="5"/>
          </p:nvPr>
        </p:nvSpPr>
        <p:spPr>
          <a:xfrm>
            <a:off x="712295" y="1346553"/>
            <a:ext cx="7855443" cy="4208463"/>
          </a:xfrm>
          <a:prstGeom prst="rect">
            <a:avLst/>
          </a:prstGeom>
          <a:noFill/>
          <a:ln>
            <a:noFill/>
          </a:ln>
        </p:spPr>
        <p:txBody>
          <a:bodyPr spcFirstLastPara="1" wrap="square" lIns="91425" tIns="45700" rIns="91425" bIns="45700" anchor="ctr" anchorCtr="0">
            <a:noAutofit/>
          </a:bodyPr>
          <a:lstStyle/>
          <a:p>
            <a:pPr marL="0" lvl="0" indent="0" algn="ctr" rtl="0">
              <a:spcBef>
                <a:spcPts val="1500"/>
              </a:spcBef>
              <a:spcAft>
                <a:spcPts val="0"/>
              </a:spcAft>
              <a:buNone/>
            </a:pPr>
            <a:endParaRPr/>
          </a:p>
        </p:txBody>
      </p:sp>
    </p:spTree>
    <p:extLst>
      <p:ext uri="{BB962C8B-B14F-4D97-AF65-F5344CB8AC3E}">
        <p14:creationId xmlns:p14="http://schemas.microsoft.com/office/powerpoint/2010/main" val="257447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p31"/>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65F"/>
              </a:buClr>
              <a:buSzPts val="6000"/>
              <a:buFont typeface="Arial"/>
              <a:buNone/>
            </a:pPr>
            <a:r>
              <a:rPr lang="en-ZA"/>
              <a:t>n-Dimensional Arrays</a:t>
            </a:r>
            <a:endParaRPr/>
          </a:p>
        </p:txBody>
      </p:sp>
      <p:sp>
        <p:nvSpPr>
          <p:cNvPr id="633" name="Google Shape;633;p3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41</a:t>
            </a:fld>
            <a:endParaRPr/>
          </a:p>
        </p:txBody>
      </p:sp>
      <p:sp>
        <p:nvSpPr>
          <p:cNvPr id="634" name="Google Shape;634;p31"/>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4200"/>
              <a:buNone/>
            </a:pPr>
            <a:r>
              <a:rPr lang="en-ZA" dirty="0"/>
              <a:t>Lists can easily contain more than 2 dimensions.</a:t>
            </a:r>
            <a:endParaRPr dirty="0"/>
          </a:p>
          <a:p>
            <a:pPr marL="571500" lvl="0" indent="-571500" algn="l" rtl="0">
              <a:lnSpc>
                <a:spcPct val="90000"/>
              </a:lnSpc>
              <a:spcBef>
                <a:spcPts val="1500"/>
              </a:spcBef>
              <a:spcAft>
                <a:spcPts val="0"/>
              </a:spcAft>
              <a:buSzPts val="4200"/>
              <a:buFont typeface="Arial"/>
              <a:buChar char="▪"/>
            </a:pPr>
            <a:r>
              <a:rPr lang="en-ZA" dirty="0"/>
              <a:t>For example a 3-d structure can be:</a:t>
            </a:r>
            <a:endParaRPr dirty="0"/>
          </a:p>
          <a:p>
            <a:pPr marL="1257300" lvl="1" indent="-571500" algn="l" rtl="0">
              <a:lnSpc>
                <a:spcPct val="90000"/>
              </a:lnSpc>
              <a:spcBef>
                <a:spcPts val="750"/>
              </a:spcBef>
              <a:spcAft>
                <a:spcPts val="0"/>
              </a:spcAft>
              <a:buSzPts val="3600"/>
              <a:buChar char="▪"/>
            </a:pPr>
            <a:r>
              <a:rPr lang="en-ZA" dirty="0"/>
              <a:t>X=[  [[1,2],[3,4]],  [[5,6],[7,8]],  [[9,10</a:t>
            </a:r>
            <a:r>
              <a:rPr lang="en-ZA" dirty="0" smtClean="0"/>
              <a:t>],[11,12]] ]</a:t>
            </a:r>
            <a:endParaRPr dirty="0"/>
          </a:p>
          <a:p>
            <a:pPr marL="1257300" lvl="1" indent="-571500" algn="l" rtl="0">
              <a:lnSpc>
                <a:spcPct val="90000"/>
              </a:lnSpc>
              <a:spcBef>
                <a:spcPts val="750"/>
              </a:spcBef>
              <a:spcAft>
                <a:spcPts val="0"/>
              </a:spcAft>
              <a:buSzPts val="3600"/>
              <a:buChar char="▪"/>
            </a:pPr>
            <a:r>
              <a:rPr lang="en-ZA" dirty="0"/>
              <a:t>X[1][1][0]= ?</a:t>
            </a:r>
            <a:endParaRPr dirty="0"/>
          </a:p>
          <a:p>
            <a:pPr marL="0" lvl="0" indent="0" algn="l" rtl="0">
              <a:lnSpc>
                <a:spcPct val="90000"/>
              </a:lnSpc>
              <a:spcBef>
                <a:spcPts val="1500"/>
              </a:spcBef>
              <a:spcAft>
                <a:spcPts val="0"/>
              </a:spcAft>
              <a:buSzPts val="4200"/>
              <a:buNone/>
            </a:pPr>
            <a:r>
              <a:rPr lang="en-ZA" dirty="0"/>
              <a:t>Suppose we want to store a list of students, with a list of courses for each student, and a list of test dates for each course, and a list of chapters per test, we could use the following 4-d list:</a:t>
            </a:r>
            <a:endParaRPr dirty="0"/>
          </a:p>
          <a:p>
            <a:pPr marL="0" lvl="0" indent="0" algn="l" rtl="0">
              <a:lnSpc>
                <a:spcPct val="90000"/>
              </a:lnSpc>
              <a:spcBef>
                <a:spcPts val="1500"/>
              </a:spcBef>
              <a:spcAft>
                <a:spcPts val="0"/>
              </a:spcAft>
              <a:buSzPts val="3200"/>
              <a:buNone/>
            </a:pPr>
            <a:r>
              <a:rPr lang="en-ZA" sz="3200" dirty="0">
                <a:latin typeface="Courier New"/>
                <a:ea typeface="Courier New"/>
                <a:cs typeface="Courier New"/>
                <a:sym typeface="Courier New"/>
              </a:rPr>
              <a:t>students = [['</a:t>
            </a:r>
            <a:r>
              <a:rPr lang="en-ZA" sz="3200" dirty="0" err="1">
                <a:latin typeface="Courier New"/>
                <a:ea typeface="Courier New"/>
                <a:cs typeface="Courier New"/>
                <a:sym typeface="Courier New"/>
              </a:rPr>
              <a:t>saleem</a:t>
            </a:r>
            <a:r>
              <a:rPr lang="en-ZA" sz="3200" dirty="0">
                <a:latin typeface="Courier New"/>
                <a:ea typeface="Courier New"/>
                <a:cs typeface="Courier New"/>
                <a:sym typeface="Courier New"/>
              </a:rPr>
              <a:t>',['csc1015f',['12 </a:t>
            </a:r>
            <a:r>
              <a:rPr lang="en-ZA" sz="3200" dirty="0" err="1">
                <a:latin typeface="Courier New"/>
                <a:ea typeface="Courier New"/>
                <a:cs typeface="Courier New"/>
                <a:sym typeface="Courier New"/>
              </a:rPr>
              <a:t>april</a:t>
            </a:r>
            <a:r>
              <a:rPr lang="en-ZA" sz="3200" dirty="0">
                <a:latin typeface="Courier New"/>
                <a:ea typeface="Courier New"/>
                <a:cs typeface="Courier New"/>
                <a:sym typeface="Courier New"/>
              </a:rPr>
              <a:t>',['5','6','7']]]]]</a:t>
            </a: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35"/>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65F"/>
              </a:buClr>
              <a:buSzPts val="6000"/>
              <a:buFont typeface="Arial"/>
              <a:buNone/>
            </a:pPr>
            <a:r>
              <a:rPr lang="en-ZA"/>
              <a:t>Generic structures</a:t>
            </a:r>
            <a:endParaRPr/>
          </a:p>
        </p:txBody>
      </p:sp>
      <p:sp>
        <p:nvSpPr>
          <p:cNvPr id="662" name="Google Shape;662;p3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42</a:t>
            </a:fld>
            <a:endParaRPr/>
          </a:p>
        </p:txBody>
      </p:sp>
      <p:sp>
        <p:nvSpPr>
          <p:cNvPr id="663" name="Google Shape;663;p35"/>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Font typeface="Arial"/>
              <a:buChar char="▪"/>
            </a:pPr>
            <a:r>
              <a:rPr lang="en-ZA"/>
              <a:t>Every data structure is generic. So just as it is possible to have n-dimensional lists, you can have dictionaries of lists, list of dictionaries, etc.</a:t>
            </a:r>
            <a:endParaRPr/>
          </a:p>
          <a:p>
            <a:pPr marL="571500" lvl="0" indent="-304800" algn="l" rtl="0">
              <a:lnSpc>
                <a:spcPct val="90000"/>
              </a:lnSpc>
              <a:spcBef>
                <a:spcPts val="1500"/>
              </a:spcBef>
              <a:spcAft>
                <a:spcPts val="0"/>
              </a:spcAft>
              <a:buSzPts val="4200"/>
              <a:buFont typeface="Arial"/>
              <a:buNone/>
            </a:pPr>
            <a:endParaRPr/>
          </a:p>
          <a:p>
            <a:pPr marL="685800" lvl="1" indent="0" algn="l" rtl="0">
              <a:lnSpc>
                <a:spcPct val="90000"/>
              </a:lnSpc>
              <a:spcBef>
                <a:spcPts val="750"/>
              </a:spcBef>
              <a:spcAft>
                <a:spcPts val="0"/>
              </a:spcAft>
              <a:buSzPts val="3200"/>
              <a:buNone/>
            </a:pPr>
            <a:r>
              <a:rPr lang="en-ZA" sz="3200">
                <a:latin typeface="Courier New"/>
                <a:ea typeface="Courier New"/>
                <a:cs typeface="Courier New"/>
                <a:sym typeface="Courier New"/>
              </a:rPr>
              <a:t>D = {'kayleigh':[12,23,31], </a:t>
            </a:r>
            <a:endParaRPr/>
          </a:p>
          <a:p>
            <a:pPr marL="685800" lvl="1" indent="0" algn="l" rtl="0">
              <a:lnSpc>
                <a:spcPct val="90000"/>
              </a:lnSpc>
              <a:spcBef>
                <a:spcPts val="750"/>
              </a:spcBef>
              <a:spcAft>
                <a:spcPts val="0"/>
              </a:spcAft>
              <a:buSzPts val="3200"/>
              <a:buNone/>
            </a:pPr>
            <a:r>
              <a:rPr lang="en-ZA" sz="3200">
                <a:latin typeface="Courier New"/>
                <a:ea typeface="Courier New"/>
                <a:cs typeface="Courier New"/>
                <a:sym typeface="Courier New"/>
              </a:rPr>
              <a:t>'callum':[45,54,55]}</a:t>
            </a:r>
            <a:endParaRPr/>
          </a:p>
          <a:p>
            <a:pPr marL="685800" lvl="1" indent="0" algn="l" rtl="0">
              <a:lnSpc>
                <a:spcPct val="90000"/>
              </a:lnSpc>
              <a:spcBef>
                <a:spcPts val="750"/>
              </a:spcBef>
              <a:spcAft>
                <a:spcPts val="0"/>
              </a:spcAft>
              <a:buSzPts val="3200"/>
              <a:buNone/>
            </a:pPr>
            <a:endParaRPr sz="3200">
              <a:latin typeface="Courier New"/>
              <a:ea typeface="Courier New"/>
              <a:cs typeface="Courier New"/>
              <a:sym typeface="Courier New"/>
            </a:endParaRPr>
          </a:p>
          <a:p>
            <a:pPr marL="685800" lvl="1" indent="0" algn="l" rtl="0">
              <a:lnSpc>
                <a:spcPct val="90000"/>
              </a:lnSpc>
              <a:spcBef>
                <a:spcPts val="750"/>
              </a:spcBef>
              <a:spcAft>
                <a:spcPts val="0"/>
              </a:spcAft>
              <a:buSzPts val="3200"/>
              <a:buNone/>
            </a:pPr>
            <a:r>
              <a:rPr lang="en-ZA" sz="3200">
                <a:latin typeface="Courier New"/>
                <a:ea typeface="Courier New"/>
                <a:cs typeface="Courier New"/>
                <a:sym typeface="Courier New"/>
              </a:rPr>
              <a:t>E = [{'name':'palesa','year':1},</a:t>
            </a:r>
            <a:endParaRPr/>
          </a:p>
          <a:p>
            <a:pPr marL="685800" lvl="1" indent="0" algn="l" rtl="0">
              <a:lnSpc>
                <a:spcPct val="90000"/>
              </a:lnSpc>
              <a:spcBef>
                <a:spcPts val="750"/>
              </a:spcBef>
              <a:spcAft>
                <a:spcPts val="0"/>
              </a:spcAft>
              <a:buSzPts val="3200"/>
              <a:buNone/>
            </a:pPr>
            <a:r>
              <a:rPr lang="en-ZA" sz="3200">
                <a:latin typeface="Courier New"/>
                <a:ea typeface="Courier New"/>
                <a:cs typeface="Courier New"/>
                <a:sym typeface="Courier New"/>
              </a:rPr>
              <a:t>{'name':'luqmaan','year':1}]</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36"/>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65F"/>
              </a:buClr>
              <a:buSzPts val="6000"/>
              <a:buFont typeface="Arial"/>
              <a:buNone/>
            </a:pPr>
            <a:r>
              <a:rPr lang="en-ZA" dirty="0" smtClean="0"/>
              <a:t>Problem 8: Battleships </a:t>
            </a:r>
            <a:endParaRPr dirty="0"/>
          </a:p>
        </p:txBody>
      </p:sp>
      <p:sp>
        <p:nvSpPr>
          <p:cNvPr id="669" name="Google Shape;669;p3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43</a:t>
            </a:fld>
            <a:endParaRPr/>
          </a:p>
        </p:txBody>
      </p:sp>
      <p:sp>
        <p:nvSpPr>
          <p:cNvPr id="670" name="Google Shape;670;p36"/>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Font typeface="Arial"/>
              <a:buChar char="▪"/>
            </a:pPr>
            <a:r>
              <a:rPr lang="en-ZA"/>
              <a:t>Write a single-player Battleships game</a:t>
            </a:r>
            <a:endParaRPr/>
          </a:p>
          <a:p>
            <a:pPr marL="1257300" lvl="1" indent="-571500" algn="l" rtl="0">
              <a:lnSpc>
                <a:spcPct val="90000"/>
              </a:lnSpc>
              <a:spcBef>
                <a:spcPts val="750"/>
              </a:spcBef>
              <a:spcAft>
                <a:spcPts val="0"/>
              </a:spcAft>
              <a:buSzPts val="3600"/>
              <a:buChar char="▪"/>
            </a:pPr>
            <a:r>
              <a:rPr lang="en-ZA"/>
              <a:t>The user is presented with a 10x10 grid with hidden warships and must guess the locations of these warships until all are hit.</a:t>
            </a:r>
            <a:endParaRPr/>
          </a:p>
          <a:p>
            <a:pPr marL="1257300" lvl="1" indent="-342900" algn="l" rtl="0">
              <a:lnSpc>
                <a:spcPct val="90000"/>
              </a:lnSpc>
              <a:spcBef>
                <a:spcPts val="750"/>
              </a:spcBef>
              <a:spcAft>
                <a:spcPts val="0"/>
              </a:spcAft>
              <a:buSzPts val="3600"/>
              <a:buNone/>
            </a:pPr>
            <a:endParaRPr/>
          </a:p>
        </p:txBody>
      </p:sp>
      <p:pic>
        <p:nvPicPr>
          <p:cNvPr id="671" name="Google Shape;671;p36"/>
          <p:cNvPicPr preferRelativeResize="0"/>
          <p:nvPr/>
        </p:nvPicPr>
        <p:blipFill rotWithShape="1">
          <a:blip r:embed="rId3">
            <a:alphaModFix/>
          </a:blip>
          <a:srcRect/>
          <a:stretch/>
        </p:blipFill>
        <p:spPr>
          <a:xfrm>
            <a:off x="4762396" y="4834772"/>
            <a:ext cx="7512845" cy="431958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37"/>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65F"/>
              </a:buClr>
              <a:buSzPts val="6000"/>
              <a:buFont typeface="Arial"/>
              <a:buNone/>
            </a:pPr>
            <a:r>
              <a:rPr lang="en-ZA"/>
              <a:t>Arrays in Functions</a:t>
            </a:r>
            <a:endParaRPr/>
          </a:p>
        </p:txBody>
      </p:sp>
      <p:sp>
        <p:nvSpPr>
          <p:cNvPr id="677" name="Google Shape;677;p3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44</a:t>
            </a:fld>
            <a:endParaRPr/>
          </a:p>
        </p:txBody>
      </p:sp>
      <p:sp>
        <p:nvSpPr>
          <p:cNvPr id="678" name="Google Shape;678;p37"/>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Font typeface="Arial"/>
              <a:buChar char="▪"/>
            </a:pPr>
            <a:r>
              <a:rPr lang="en-ZA"/>
              <a:t>Passing arrays to functions</a:t>
            </a:r>
            <a:endParaRPr/>
          </a:p>
          <a:p>
            <a:pPr marL="1257300" lvl="1" indent="-571500" algn="l" rtl="0">
              <a:lnSpc>
                <a:spcPct val="90000"/>
              </a:lnSpc>
              <a:spcBef>
                <a:spcPts val="750"/>
              </a:spcBef>
              <a:spcAft>
                <a:spcPts val="0"/>
              </a:spcAft>
              <a:buSzPts val="3600"/>
              <a:buChar char="▪"/>
            </a:pPr>
            <a:r>
              <a:rPr lang="en-ZA"/>
              <a:t>In Python, the values of actual parameters cannot be changed in a function.</a:t>
            </a:r>
            <a:endParaRPr/>
          </a:p>
          <a:p>
            <a:pPr marL="1828800" lvl="2" indent="-457200" algn="l" rtl="0">
              <a:lnSpc>
                <a:spcPct val="90000"/>
              </a:lnSpc>
              <a:spcBef>
                <a:spcPts val="750"/>
              </a:spcBef>
              <a:spcAft>
                <a:spcPts val="0"/>
              </a:spcAft>
              <a:buSzPts val="3000"/>
              <a:buChar char="▪"/>
            </a:pPr>
            <a:r>
              <a:rPr lang="en-ZA"/>
              <a:t>Arrays cannot be replaced.</a:t>
            </a:r>
            <a:endParaRPr/>
          </a:p>
          <a:p>
            <a:pPr marL="1257300" lvl="1" indent="-571500" algn="l" rtl="0">
              <a:lnSpc>
                <a:spcPct val="90000"/>
              </a:lnSpc>
              <a:spcBef>
                <a:spcPts val="750"/>
              </a:spcBef>
              <a:spcAft>
                <a:spcPts val="0"/>
              </a:spcAft>
              <a:buSzPts val="3600"/>
              <a:buChar char="▪"/>
            </a:pPr>
            <a:r>
              <a:rPr lang="en-ZA"/>
              <a:t>HOWEVER, the contents of arrays can be changed.</a:t>
            </a:r>
            <a:endParaRPr/>
          </a:p>
          <a:p>
            <a:pPr marL="1828800" lvl="2" indent="-457200" algn="l" rtl="0">
              <a:lnSpc>
                <a:spcPct val="90000"/>
              </a:lnSpc>
              <a:spcBef>
                <a:spcPts val="750"/>
              </a:spcBef>
              <a:spcAft>
                <a:spcPts val="0"/>
              </a:spcAft>
              <a:buSzPts val="3000"/>
              <a:buChar char="▪"/>
            </a:pPr>
            <a:r>
              <a:rPr lang="en-ZA"/>
              <a:t>This is a way of passing back multiple values from a function</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p38"/>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65F"/>
              </a:buClr>
              <a:buSzPts val="6000"/>
              <a:buFont typeface="Arial"/>
              <a:buNone/>
            </a:pPr>
            <a:r>
              <a:rPr lang="en-ZA" dirty="0" smtClean="0"/>
              <a:t>Exercise: Scope and Arrays</a:t>
            </a:r>
            <a:endParaRPr dirty="0"/>
          </a:p>
        </p:txBody>
      </p:sp>
      <p:sp>
        <p:nvSpPr>
          <p:cNvPr id="684" name="Google Shape;684;p3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45</a:t>
            </a:fld>
            <a:endParaRPr/>
          </a:p>
        </p:txBody>
      </p:sp>
      <p:sp>
        <p:nvSpPr>
          <p:cNvPr id="685" name="Google Shape;685;p38"/>
          <p:cNvSpPr txBox="1"/>
          <p:nvPr/>
        </p:nvSpPr>
        <p:spPr>
          <a:xfrm>
            <a:off x="1112921" y="2499713"/>
            <a:ext cx="15773400" cy="6722247"/>
          </a:xfrm>
          <a:prstGeom prst="rect">
            <a:avLst/>
          </a:prstGeom>
          <a:noFill/>
          <a:ln>
            <a:noFill/>
          </a:ln>
        </p:spPr>
        <p:txBody>
          <a:bodyPr spcFirstLastPara="1" wrap="square" lIns="91425" tIns="45700" rIns="91425" bIns="45700" anchor="t" anchorCtr="0">
            <a:normAutofit/>
          </a:bodyPr>
          <a:lstStyle/>
          <a:p>
            <a:pPr marL="457200" marR="0" lvl="0" indent="-441960" algn="l" rtl="0">
              <a:lnSpc>
                <a:spcPct val="90000"/>
              </a:lnSpc>
              <a:spcBef>
                <a:spcPts val="1500"/>
              </a:spcBef>
              <a:spcAft>
                <a:spcPts val="0"/>
              </a:spcAft>
              <a:buClr>
                <a:srgbClr val="D95F29"/>
              </a:buClr>
              <a:buSzPts val="3360"/>
              <a:buFont typeface="Times New Roman"/>
              <a:buNone/>
            </a:pPr>
            <a:r>
              <a:rPr lang="en-ZA" sz="4200" b="0" i="0" u="none" strike="noStrike" cap="none">
                <a:solidFill>
                  <a:srgbClr val="171717"/>
                </a:solidFill>
                <a:latin typeface="Arial"/>
                <a:ea typeface="Arial"/>
                <a:cs typeface="Arial"/>
                <a:sym typeface="Arial"/>
              </a:rPr>
              <a:t>What is the </a:t>
            </a:r>
            <a:r>
              <a:rPr lang="en-ZA" sz="4200" b="1" i="0" u="none" strike="noStrike" cap="none">
                <a:solidFill>
                  <a:srgbClr val="171717"/>
                </a:solidFill>
                <a:latin typeface="Arial"/>
                <a:ea typeface="Arial"/>
                <a:cs typeface="Arial"/>
                <a:sym typeface="Arial"/>
              </a:rPr>
              <a:t>exact output</a:t>
            </a:r>
            <a:r>
              <a:rPr lang="en-ZA" sz="4200" b="0" i="0" u="none" strike="noStrike" cap="none">
                <a:solidFill>
                  <a:srgbClr val="171717"/>
                </a:solidFill>
                <a:latin typeface="Arial"/>
                <a:ea typeface="Arial"/>
                <a:cs typeface="Arial"/>
                <a:sym typeface="Arial"/>
              </a:rPr>
              <a:t> of this code?</a:t>
            </a:r>
            <a:endParaRPr/>
          </a:p>
          <a:p>
            <a:pPr marL="457200" marR="0" lvl="0" indent="-441960" algn="l" rtl="0">
              <a:lnSpc>
                <a:spcPct val="90000"/>
              </a:lnSpc>
              <a:spcBef>
                <a:spcPts val="1500"/>
              </a:spcBef>
              <a:spcAft>
                <a:spcPts val="0"/>
              </a:spcAft>
              <a:buClr>
                <a:srgbClr val="D95F29"/>
              </a:buClr>
              <a:buSzPts val="3360"/>
              <a:buFont typeface="Times New Roman"/>
              <a:buNone/>
            </a:pPr>
            <a:endParaRPr sz="4200" b="0" i="0" u="none" strike="noStrike" cap="none">
              <a:solidFill>
                <a:srgbClr val="171717"/>
              </a:solidFill>
              <a:latin typeface="Arial"/>
              <a:ea typeface="Arial"/>
              <a:cs typeface="Arial"/>
              <a:sym typeface="Arial"/>
            </a:endParaRPr>
          </a:p>
        </p:txBody>
      </p:sp>
      <p:sp>
        <p:nvSpPr>
          <p:cNvPr id="686" name="Google Shape;686;p38"/>
          <p:cNvSpPr/>
          <p:nvPr/>
        </p:nvSpPr>
        <p:spPr>
          <a:xfrm>
            <a:off x="2884408" y="3588129"/>
            <a:ext cx="13026152" cy="64940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0000"/>
              </a:buClr>
              <a:buSzPts val="3200"/>
              <a:buFont typeface="Arial"/>
              <a:buNone/>
            </a:pPr>
            <a:r>
              <a:rPr lang="en-ZA" sz="3200" b="0" i="0" u="none" strike="noStrike" cap="none" dirty="0">
                <a:solidFill>
                  <a:srgbClr val="424242"/>
                </a:solidFill>
                <a:latin typeface="Courier New"/>
                <a:ea typeface="Courier New"/>
                <a:cs typeface="Courier New"/>
                <a:sym typeface="Courier New"/>
              </a:rPr>
              <a:t>#scope.py - illustrating scope</a:t>
            </a:r>
            <a:endParaRPr dirty="0"/>
          </a:p>
          <a:p>
            <a:pPr marL="0" marR="0" lvl="0" indent="0" algn="l" rtl="0">
              <a:spcBef>
                <a:spcPts val="0"/>
              </a:spcBef>
              <a:spcAft>
                <a:spcPts val="0"/>
              </a:spcAft>
              <a:buClr>
                <a:srgbClr val="000000"/>
              </a:buClr>
              <a:buSzPts val="3200"/>
              <a:buFont typeface="Arial"/>
              <a:buNone/>
            </a:pPr>
            <a:r>
              <a:rPr lang="en-ZA" sz="3200" b="0" i="0" u="none" strike="noStrike" cap="none" dirty="0" err="1">
                <a:solidFill>
                  <a:srgbClr val="424242"/>
                </a:solidFill>
                <a:latin typeface="Courier New"/>
                <a:ea typeface="Courier New"/>
                <a:cs typeface="Courier New"/>
                <a:sym typeface="Courier New"/>
              </a:rPr>
              <a:t>def</a:t>
            </a:r>
            <a:r>
              <a:rPr lang="en-ZA" sz="3200" b="0" i="0" u="none" strike="noStrike" cap="none" dirty="0">
                <a:solidFill>
                  <a:srgbClr val="424242"/>
                </a:solidFill>
                <a:latin typeface="Courier New"/>
                <a:ea typeface="Courier New"/>
                <a:cs typeface="Courier New"/>
                <a:sym typeface="Courier New"/>
              </a:rPr>
              <a:t> tester(</a:t>
            </a:r>
            <a:r>
              <a:rPr lang="en-ZA" sz="3200" b="0" i="0" u="none" strike="noStrike" cap="none" dirty="0" err="1">
                <a:solidFill>
                  <a:srgbClr val="424242"/>
                </a:solidFill>
                <a:latin typeface="Courier New"/>
                <a:ea typeface="Courier New"/>
                <a:cs typeface="Courier New"/>
                <a:sym typeface="Courier New"/>
              </a:rPr>
              <a:t>myArr</a:t>
            </a:r>
            <a:r>
              <a:rPr lang="en-ZA" sz="3200" b="0" i="0" u="none" strike="noStrike" cap="none" dirty="0">
                <a:solidFill>
                  <a:srgbClr val="424242"/>
                </a:solidFill>
                <a:latin typeface="Courier New"/>
                <a:ea typeface="Courier New"/>
                <a:cs typeface="Courier New"/>
                <a:sym typeface="Courier New"/>
              </a:rPr>
              <a:t>):</a:t>
            </a:r>
            <a:endParaRPr dirty="0"/>
          </a:p>
          <a:p>
            <a:pPr marL="0" marR="0" lvl="0" indent="0" algn="l" rtl="0">
              <a:spcBef>
                <a:spcPts val="0"/>
              </a:spcBef>
              <a:spcAft>
                <a:spcPts val="0"/>
              </a:spcAft>
              <a:buClr>
                <a:srgbClr val="000000"/>
              </a:buClr>
              <a:buSzPts val="3200"/>
              <a:buFont typeface="Arial"/>
              <a:buNone/>
            </a:pPr>
            <a:r>
              <a:rPr lang="en-ZA" sz="3200" b="0" i="0" u="none" strike="noStrike" cap="none" dirty="0">
                <a:solidFill>
                  <a:srgbClr val="424242"/>
                </a:solidFill>
                <a:latin typeface="Courier New"/>
                <a:ea typeface="Courier New"/>
                <a:cs typeface="Courier New"/>
                <a:sym typeface="Courier New"/>
              </a:rPr>
              <a:t>    print("In function, before append",</a:t>
            </a:r>
            <a:r>
              <a:rPr lang="en-ZA" sz="3200" b="0" i="0" u="none" strike="noStrike" cap="none" dirty="0" err="1">
                <a:solidFill>
                  <a:srgbClr val="424242"/>
                </a:solidFill>
                <a:latin typeface="Courier New"/>
                <a:ea typeface="Courier New"/>
                <a:cs typeface="Courier New"/>
                <a:sym typeface="Courier New"/>
              </a:rPr>
              <a:t>myArr</a:t>
            </a:r>
            <a:r>
              <a:rPr lang="en-ZA" sz="3200" b="0" i="0" u="none" strike="noStrike" cap="none" dirty="0">
                <a:solidFill>
                  <a:srgbClr val="424242"/>
                </a:solidFill>
                <a:latin typeface="Courier New"/>
                <a:ea typeface="Courier New"/>
                <a:cs typeface="Courier New"/>
                <a:sym typeface="Courier New"/>
              </a:rPr>
              <a:t>)</a:t>
            </a:r>
            <a:endParaRPr dirty="0"/>
          </a:p>
          <a:p>
            <a:pPr marL="0" marR="0" lvl="0" indent="0" algn="l" rtl="0">
              <a:spcBef>
                <a:spcPts val="0"/>
              </a:spcBef>
              <a:spcAft>
                <a:spcPts val="0"/>
              </a:spcAft>
              <a:buClr>
                <a:srgbClr val="000000"/>
              </a:buClr>
              <a:buSzPts val="3200"/>
              <a:buFont typeface="Arial"/>
              <a:buNone/>
            </a:pPr>
            <a:r>
              <a:rPr lang="en-ZA" sz="3200" b="0" i="0" u="none" strike="noStrike" cap="none" dirty="0">
                <a:solidFill>
                  <a:srgbClr val="424242"/>
                </a:solidFill>
                <a:latin typeface="Courier New"/>
                <a:ea typeface="Courier New"/>
                <a:cs typeface="Courier New"/>
                <a:sym typeface="Courier New"/>
              </a:rPr>
              <a:t>    </a:t>
            </a:r>
            <a:r>
              <a:rPr lang="en-ZA" sz="3200" b="0" i="0" u="none" strike="noStrike" cap="none" dirty="0" err="1">
                <a:solidFill>
                  <a:srgbClr val="424242"/>
                </a:solidFill>
                <a:latin typeface="Courier New"/>
                <a:ea typeface="Courier New"/>
                <a:cs typeface="Courier New"/>
                <a:sym typeface="Courier New"/>
              </a:rPr>
              <a:t>myArr.append</a:t>
            </a:r>
            <a:r>
              <a:rPr lang="en-ZA" sz="3200" b="0" i="0" u="none" strike="noStrike" cap="none" dirty="0">
                <a:solidFill>
                  <a:srgbClr val="424242"/>
                </a:solidFill>
                <a:latin typeface="Courier New"/>
                <a:ea typeface="Courier New"/>
                <a:cs typeface="Courier New"/>
                <a:sym typeface="Courier New"/>
              </a:rPr>
              <a:t>('a')</a:t>
            </a:r>
            <a:endParaRPr dirty="0"/>
          </a:p>
          <a:p>
            <a:pPr marL="0" marR="0" lvl="0" indent="0" algn="l" rtl="0">
              <a:spcBef>
                <a:spcPts val="0"/>
              </a:spcBef>
              <a:spcAft>
                <a:spcPts val="0"/>
              </a:spcAft>
              <a:buClr>
                <a:srgbClr val="000000"/>
              </a:buClr>
              <a:buSzPts val="3200"/>
              <a:buFont typeface="Arial"/>
              <a:buNone/>
            </a:pPr>
            <a:r>
              <a:rPr lang="en-ZA" sz="3200" b="0" i="0" u="none" strike="noStrike" cap="none" dirty="0">
                <a:solidFill>
                  <a:srgbClr val="424242"/>
                </a:solidFill>
                <a:latin typeface="Courier New"/>
                <a:ea typeface="Courier New"/>
                <a:cs typeface="Courier New"/>
                <a:sym typeface="Courier New"/>
              </a:rPr>
              <a:t>    print("In function, after append",</a:t>
            </a:r>
            <a:r>
              <a:rPr lang="en-ZA" sz="3200" b="0" i="0" u="none" strike="noStrike" cap="none" dirty="0" err="1">
                <a:solidFill>
                  <a:srgbClr val="424242"/>
                </a:solidFill>
                <a:latin typeface="Courier New"/>
                <a:ea typeface="Courier New"/>
                <a:cs typeface="Courier New"/>
                <a:sym typeface="Courier New"/>
              </a:rPr>
              <a:t>myArr</a:t>
            </a:r>
            <a:r>
              <a:rPr lang="en-ZA" sz="3200" b="0" i="0" u="none" strike="noStrike" cap="none" dirty="0">
                <a:solidFill>
                  <a:srgbClr val="424242"/>
                </a:solidFill>
                <a:latin typeface="Courier New"/>
                <a:ea typeface="Courier New"/>
                <a:cs typeface="Courier New"/>
                <a:sym typeface="Courier New"/>
              </a:rPr>
              <a:t>)</a:t>
            </a:r>
            <a:endParaRPr dirty="0"/>
          </a:p>
          <a:p>
            <a:pPr marL="0" marR="0" lvl="0" indent="0" algn="l" rtl="0">
              <a:spcBef>
                <a:spcPts val="0"/>
              </a:spcBef>
              <a:spcAft>
                <a:spcPts val="0"/>
              </a:spcAft>
              <a:buClr>
                <a:srgbClr val="000000"/>
              </a:buClr>
              <a:buSzPts val="3200"/>
              <a:buFont typeface="Arial"/>
              <a:buNone/>
            </a:pPr>
            <a:r>
              <a:rPr lang="en-ZA" sz="3200" b="0" i="0" u="none" strike="noStrike" cap="none" dirty="0">
                <a:solidFill>
                  <a:srgbClr val="424242"/>
                </a:solidFill>
                <a:latin typeface="Courier New"/>
                <a:ea typeface="Courier New"/>
                <a:cs typeface="Courier New"/>
                <a:sym typeface="Courier New"/>
              </a:rPr>
              <a:t>    </a:t>
            </a:r>
            <a:r>
              <a:rPr lang="en-ZA" sz="3200" b="0" i="0" u="none" strike="noStrike" cap="none" dirty="0" err="1">
                <a:solidFill>
                  <a:srgbClr val="424242"/>
                </a:solidFill>
                <a:latin typeface="Courier New"/>
                <a:ea typeface="Courier New"/>
                <a:cs typeface="Courier New"/>
                <a:sym typeface="Courier New"/>
              </a:rPr>
              <a:t>myArr</a:t>
            </a:r>
            <a:r>
              <a:rPr lang="en-ZA" sz="3200" b="0" i="0" u="none" strike="noStrike" cap="none" dirty="0">
                <a:solidFill>
                  <a:srgbClr val="424242"/>
                </a:solidFill>
                <a:latin typeface="Courier New"/>
                <a:ea typeface="Courier New"/>
                <a:cs typeface="Courier New"/>
                <a:sym typeface="Courier New"/>
              </a:rPr>
              <a:t>=['</a:t>
            </a:r>
            <a:r>
              <a:rPr lang="en-ZA" sz="3200" b="0" i="0" u="none" strike="noStrike" cap="none" dirty="0" err="1">
                <a:solidFill>
                  <a:srgbClr val="424242"/>
                </a:solidFill>
                <a:latin typeface="Courier New"/>
                <a:ea typeface="Courier New"/>
                <a:cs typeface="Courier New"/>
                <a:sym typeface="Courier New"/>
              </a:rPr>
              <a:t>a','b','c</a:t>
            </a:r>
            <a:r>
              <a:rPr lang="en-ZA" sz="3200" b="0" i="0" u="none" strike="noStrike" cap="none" dirty="0">
                <a:solidFill>
                  <a:srgbClr val="424242"/>
                </a:solidFill>
                <a:latin typeface="Courier New"/>
                <a:ea typeface="Courier New"/>
                <a:cs typeface="Courier New"/>
                <a:sym typeface="Courier New"/>
              </a:rPr>
              <a:t>']</a:t>
            </a:r>
            <a:endParaRPr dirty="0"/>
          </a:p>
          <a:p>
            <a:pPr marL="0" marR="0" lvl="0" indent="0" algn="l" rtl="0">
              <a:spcBef>
                <a:spcPts val="0"/>
              </a:spcBef>
              <a:spcAft>
                <a:spcPts val="0"/>
              </a:spcAft>
              <a:buClr>
                <a:srgbClr val="000000"/>
              </a:buClr>
              <a:buSzPts val="3200"/>
              <a:buFont typeface="Arial"/>
              <a:buNone/>
            </a:pPr>
            <a:r>
              <a:rPr lang="en-ZA" sz="3200" b="0" i="0" u="none" strike="noStrike" cap="none" dirty="0">
                <a:solidFill>
                  <a:srgbClr val="424242"/>
                </a:solidFill>
                <a:latin typeface="Courier New"/>
                <a:ea typeface="Courier New"/>
                <a:cs typeface="Courier New"/>
                <a:sym typeface="Courier New"/>
              </a:rPr>
              <a:t>    print("In function, after reassignment",</a:t>
            </a:r>
            <a:r>
              <a:rPr lang="en-ZA" sz="3200" b="0" i="0" u="none" strike="noStrike" cap="none" dirty="0" err="1">
                <a:solidFill>
                  <a:srgbClr val="424242"/>
                </a:solidFill>
                <a:latin typeface="Courier New"/>
                <a:ea typeface="Courier New"/>
                <a:cs typeface="Courier New"/>
                <a:sym typeface="Courier New"/>
              </a:rPr>
              <a:t>myArr</a:t>
            </a:r>
            <a:r>
              <a:rPr lang="en-ZA" sz="3200" b="0" i="0" u="none" strike="noStrike" cap="none" dirty="0">
                <a:solidFill>
                  <a:srgbClr val="424242"/>
                </a:solidFill>
                <a:latin typeface="Courier New"/>
                <a:ea typeface="Courier New"/>
                <a:cs typeface="Courier New"/>
                <a:sym typeface="Courier New"/>
              </a:rPr>
              <a:t>)</a:t>
            </a:r>
            <a:endParaRPr dirty="0"/>
          </a:p>
          <a:p>
            <a:pPr marL="0" marR="0" lvl="0" indent="0" algn="l" rtl="0">
              <a:spcBef>
                <a:spcPts val="0"/>
              </a:spcBef>
              <a:spcAft>
                <a:spcPts val="0"/>
              </a:spcAft>
              <a:buClr>
                <a:srgbClr val="000000"/>
              </a:buClr>
              <a:buSzPts val="3200"/>
              <a:buFont typeface="Arial"/>
              <a:buNone/>
            </a:pPr>
            <a:r>
              <a:rPr lang="en-ZA" sz="3200" b="0" i="0" u="none" strike="noStrike" cap="none" dirty="0">
                <a:solidFill>
                  <a:srgbClr val="424242"/>
                </a:solidFill>
                <a:latin typeface="Courier New"/>
                <a:ea typeface="Courier New"/>
                <a:cs typeface="Courier New"/>
                <a:sym typeface="Courier New"/>
              </a:rPr>
              <a:t>    </a:t>
            </a:r>
            <a:endParaRPr dirty="0"/>
          </a:p>
          <a:p>
            <a:pPr marL="0" marR="0" lvl="0" indent="0" algn="l" rtl="0">
              <a:spcBef>
                <a:spcPts val="0"/>
              </a:spcBef>
              <a:spcAft>
                <a:spcPts val="0"/>
              </a:spcAft>
              <a:buClr>
                <a:srgbClr val="000000"/>
              </a:buClr>
              <a:buSzPts val="3200"/>
              <a:buFont typeface="Arial"/>
              <a:buNone/>
            </a:pPr>
            <a:r>
              <a:rPr lang="en-ZA" sz="3200" b="0" i="0" u="none" strike="noStrike" cap="none" dirty="0">
                <a:solidFill>
                  <a:srgbClr val="424242"/>
                </a:solidFill>
                <a:latin typeface="Courier New"/>
                <a:ea typeface="Courier New"/>
                <a:cs typeface="Courier New"/>
                <a:sym typeface="Courier New"/>
              </a:rPr>
              <a:t>print()</a:t>
            </a:r>
            <a:endParaRPr dirty="0"/>
          </a:p>
          <a:p>
            <a:pPr marL="0" marR="0" lvl="0" indent="0" algn="l" rtl="0">
              <a:spcBef>
                <a:spcPts val="0"/>
              </a:spcBef>
              <a:spcAft>
                <a:spcPts val="0"/>
              </a:spcAft>
              <a:buClr>
                <a:srgbClr val="000000"/>
              </a:buClr>
              <a:buSzPts val="3200"/>
              <a:buFont typeface="Arial"/>
              <a:buNone/>
            </a:pPr>
            <a:r>
              <a:rPr lang="en-ZA" sz="3200" b="0" i="0" u="none" strike="noStrike" cap="none" dirty="0" err="1">
                <a:solidFill>
                  <a:srgbClr val="424242"/>
                </a:solidFill>
                <a:latin typeface="Courier New"/>
                <a:ea typeface="Courier New"/>
                <a:cs typeface="Courier New"/>
                <a:sym typeface="Courier New"/>
              </a:rPr>
              <a:t>arrMain</a:t>
            </a:r>
            <a:r>
              <a:rPr lang="en-ZA" sz="3200" b="0" i="0" u="none" strike="noStrike" cap="none" dirty="0">
                <a:solidFill>
                  <a:srgbClr val="424242"/>
                </a:solidFill>
                <a:latin typeface="Courier New"/>
                <a:ea typeface="Courier New"/>
                <a:cs typeface="Courier New"/>
                <a:sym typeface="Courier New"/>
              </a:rPr>
              <a:t>=["</a:t>
            </a:r>
            <a:r>
              <a:rPr lang="en-ZA" sz="3200" b="0" i="0" u="none" strike="noStrike" cap="none" dirty="0" err="1">
                <a:solidFill>
                  <a:srgbClr val="424242"/>
                </a:solidFill>
                <a:latin typeface="Courier New"/>
                <a:ea typeface="Courier New"/>
                <a:cs typeface="Courier New"/>
                <a:sym typeface="Courier New"/>
              </a:rPr>
              <a:t>one","two","three</a:t>
            </a:r>
            <a:r>
              <a:rPr lang="en-ZA" sz="3200" b="0" i="0" u="none" strike="noStrike" cap="none" dirty="0">
                <a:solidFill>
                  <a:srgbClr val="424242"/>
                </a:solidFill>
                <a:latin typeface="Courier New"/>
                <a:ea typeface="Courier New"/>
                <a:cs typeface="Courier New"/>
                <a:sym typeface="Courier New"/>
              </a:rPr>
              <a:t>"]</a:t>
            </a:r>
            <a:endParaRPr dirty="0"/>
          </a:p>
          <a:p>
            <a:pPr marL="0" marR="0" lvl="0" indent="0" algn="l" rtl="0">
              <a:spcBef>
                <a:spcPts val="0"/>
              </a:spcBef>
              <a:spcAft>
                <a:spcPts val="0"/>
              </a:spcAft>
              <a:buClr>
                <a:srgbClr val="000000"/>
              </a:buClr>
              <a:buSzPts val="3200"/>
              <a:buFont typeface="Arial"/>
              <a:buNone/>
            </a:pPr>
            <a:r>
              <a:rPr lang="en-ZA" sz="3200" b="0" i="0" u="none" strike="noStrike" cap="none" dirty="0">
                <a:solidFill>
                  <a:srgbClr val="424242"/>
                </a:solidFill>
                <a:latin typeface="Courier New"/>
                <a:ea typeface="Courier New"/>
                <a:cs typeface="Courier New"/>
                <a:sym typeface="Courier New"/>
              </a:rPr>
              <a:t>print("Before function call", </a:t>
            </a:r>
            <a:r>
              <a:rPr lang="en-ZA" sz="3200" b="0" i="0" u="none" strike="noStrike" cap="none" dirty="0" err="1">
                <a:solidFill>
                  <a:srgbClr val="424242"/>
                </a:solidFill>
                <a:latin typeface="Courier New"/>
                <a:ea typeface="Courier New"/>
                <a:cs typeface="Courier New"/>
                <a:sym typeface="Courier New"/>
              </a:rPr>
              <a:t>arrMain</a:t>
            </a:r>
            <a:r>
              <a:rPr lang="en-ZA" sz="3200" b="0" i="0" u="none" strike="noStrike" cap="none" dirty="0">
                <a:solidFill>
                  <a:srgbClr val="424242"/>
                </a:solidFill>
                <a:latin typeface="Courier New"/>
                <a:ea typeface="Courier New"/>
                <a:cs typeface="Courier New"/>
                <a:sym typeface="Courier New"/>
              </a:rPr>
              <a:t>)</a:t>
            </a:r>
            <a:endParaRPr dirty="0"/>
          </a:p>
          <a:p>
            <a:pPr marL="0" marR="0" lvl="0" indent="0" algn="l" rtl="0">
              <a:spcBef>
                <a:spcPts val="0"/>
              </a:spcBef>
              <a:spcAft>
                <a:spcPts val="0"/>
              </a:spcAft>
              <a:buClr>
                <a:srgbClr val="000000"/>
              </a:buClr>
              <a:buSzPts val="3200"/>
              <a:buFont typeface="Arial"/>
              <a:buNone/>
            </a:pPr>
            <a:r>
              <a:rPr lang="en-ZA" sz="3200" b="0" i="0" u="none" strike="noStrike" cap="none" dirty="0">
                <a:solidFill>
                  <a:srgbClr val="424242"/>
                </a:solidFill>
                <a:latin typeface="Courier New"/>
                <a:ea typeface="Courier New"/>
                <a:cs typeface="Courier New"/>
                <a:sym typeface="Courier New"/>
              </a:rPr>
              <a:t>tester(</a:t>
            </a:r>
            <a:r>
              <a:rPr lang="en-ZA" sz="3200" b="0" i="0" u="none" strike="noStrike" cap="none" dirty="0" err="1">
                <a:solidFill>
                  <a:srgbClr val="424242"/>
                </a:solidFill>
                <a:latin typeface="Courier New"/>
                <a:ea typeface="Courier New"/>
                <a:cs typeface="Courier New"/>
                <a:sym typeface="Courier New"/>
              </a:rPr>
              <a:t>arrMain</a:t>
            </a:r>
            <a:r>
              <a:rPr lang="en-ZA" sz="3200" b="0" i="0" u="none" strike="noStrike" cap="none" dirty="0">
                <a:solidFill>
                  <a:srgbClr val="424242"/>
                </a:solidFill>
                <a:latin typeface="Courier New"/>
                <a:ea typeface="Courier New"/>
                <a:cs typeface="Courier New"/>
                <a:sym typeface="Courier New"/>
              </a:rPr>
              <a:t>)</a:t>
            </a:r>
            <a:endParaRPr dirty="0"/>
          </a:p>
          <a:p>
            <a:pPr marL="0" marR="0" lvl="0" indent="0" algn="l" rtl="0">
              <a:spcBef>
                <a:spcPts val="0"/>
              </a:spcBef>
              <a:spcAft>
                <a:spcPts val="0"/>
              </a:spcAft>
              <a:buClr>
                <a:srgbClr val="000000"/>
              </a:buClr>
              <a:buSzPts val="3200"/>
              <a:buFont typeface="Arial"/>
              <a:buNone/>
            </a:pPr>
            <a:r>
              <a:rPr lang="en-ZA" sz="3200" b="0" i="0" u="none" strike="noStrike" cap="none" dirty="0">
                <a:solidFill>
                  <a:srgbClr val="424242"/>
                </a:solidFill>
                <a:latin typeface="Courier New"/>
                <a:ea typeface="Courier New"/>
                <a:cs typeface="Courier New"/>
                <a:sym typeface="Courier New"/>
              </a:rPr>
              <a:t>print("After function call", </a:t>
            </a:r>
            <a:r>
              <a:rPr lang="en-ZA" sz="3200" b="0" i="0" u="none" strike="noStrike" cap="none" dirty="0" err="1">
                <a:solidFill>
                  <a:srgbClr val="424242"/>
                </a:solidFill>
                <a:latin typeface="Courier New"/>
                <a:ea typeface="Courier New"/>
                <a:cs typeface="Courier New"/>
                <a:sym typeface="Courier New"/>
              </a:rPr>
              <a:t>arrMain</a:t>
            </a:r>
            <a:r>
              <a:rPr lang="en-ZA" sz="3200" b="0" i="0" u="none" strike="noStrike" cap="none" dirty="0">
                <a:solidFill>
                  <a:srgbClr val="424242"/>
                </a:solidFill>
                <a:latin typeface="Courier New"/>
                <a:ea typeface="Courier New"/>
                <a:cs typeface="Courier New"/>
                <a:sym typeface="Courier New"/>
              </a:rPr>
              <a:t>)</a:t>
            </a:r>
            <a:endParaRPr sz="3200" b="0" i="0" u="none" strike="noStrike" cap="none" dirty="0">
              <a:solidFill>
                <a:srgbClr val="424242"/>
              </a:solidFill>
              <a:latin typeface="Courier New"/>
              <a:ea typeface="Courier New"/>
              <a:cs typeface="Courier New"/>
              <a:sym typeface="Courier New"/>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39"/>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accent1"/>
              </a:buClr>
              <a:buSzPts val="6000"/>
              <a:buFont typeface="Helvetica Neue"/>
              <a:buNone/>
            </a:pPr>
            <a:r>
              <a:rPr lang="en-ZA" dirty="0">
                <a:solidFill>
                  <a:schemeClr val="accent1"/>
                </a:solidFill>
                <a:latin typeface="Helvetica Neue"/>
                <a:ea typeface="Helvetica Neue"/>
                <a:cs typeface="Helvetica Neue"/>
                <a:sym typeface="Helvetica Neue"/>
              </a:rPr>
              <a:t>Reminder: </a:t>
            </a:r>
            <a:r>
              <a:rPr lang="en-ZA" dirty="0" smtClean="0">
                <a:solidFill>
                  <a:schemeClr val="accent1"/>
                </a:solidFill>
                <a:latin typeface="Helvetica Neue"/>
                <a:ea typeface="Helvetica Neue"/>
                <a:cs typeface="Helvetica Neue"/>
                <a:sym typeface="Helvetica Neue"/>
              </a:rPr>
              <a:t>Scope </a:t>
            </a:r>
            <a:r>
              <a:rPr lang="en-ZA" dirty="0">
                <a:solidFill>
                  <a:schemeClr val="accent1"/>
                </a:solidFill>
              </a:rPr>
              <a:t>and </a:t>
            </a:r>
            <a:r>
              <a:rPr lang="en-ZA" dirty="0" smtClean="0">
                <a:solidFill>
                  <a:schemeClr val="accent1"/>
                </a:solidFill>
              </a:rPr>
              <a:t>Lifetime</a:t>
            </a:r>
            <a:endParaRPr dirty="0">
              <a:solidFill>
                <a:schemeClr val="accent1"/>
              </a:solidFill>
            </a:endParaRPr>
          </a:p>
        </p:txBody>
      </p:sp>
      <p:sp>
        <p:nvSpPr>
          <p:cNvPr id="692" name="Google Shape;692;p3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46</a:t>
            </a:fld>
            <a:endParaRPr/>
          </a:p>
        </p:txBody>
      </p:sp>
      <p:sp>
        <p:nvSpPr>
          <p:cNvPr id="693" name="Google Shape;693;p39"/>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Font typeface="Arial"/>
              <a:buChar char="▪"/>
            </a:pPr>
            <a:r>
              <a:rPr lang="en-ZA" dirty="0"/>
              <a:t>Not all variables are accessible from all parts of our program, and not all variables exist for the same amount of time.</a:t>
            </a:r>
            <a:endParaRPr dirty="0"/>
          </a:p>
          <a:p>
            <a:pPr marL="571500" lvl="0" indent="-571500" algn="l" rtl="0">
              <a:lnSpc>
                <a:spcPct val="90000"/>
              </a:lnSpc>
              <a:spcBef>
                <a:spcPts val="1500"/>
              </a:spcBef>
              <a:spcAft>
                <a:spcPts val="0"/>
              </a:spcAft>
              <a:buSzPts val="4200"/>
              <a:buFont typeface="Arial"/>
              <a:buChar char="▪"/>
            </a:pPr>
            <a:r>
              <a:rPr lang="en-ZA" dirty="0"/>
              <a:t>Where a variable is accessible and how long it exists depend on how it is defined. </a:t>
            </a:r>
            <a:endParaRPr dirty="0"/>
          </a:p>
          <a:p>
            <a:pPr marL="1257300" lvl="1" indent="-571500" algn="l" rtl="0">
              <a:lnSpc>
                <a:spcPct val="90000"/>
              </a:lnSpc>
              <a:spcBef>
                <a:spcPts val="750"/>
              </a:spcBef>
              <a:spcAft>
                <a:spcPts val="0"/>
              </a:spcAft>
              <a:buSzPts val="3600"/>
              <a:buChar char="▪"/>
            </a:pPr>
            <a:r>
              <a:rPr lang="en-ZA" dirty="0" smtClean="0"/>
              <a:t>The </a:t>
            </a:r>
            <a:r>
              <a:rPr lang="en-ZA" dirty="0"/>
              <a:t>part of a program where a variable is accessible or modifiable </a:t>
            </a:r>
            <a:r>
              <a:rPr lang="en-ZA" dirty="0" smtClean="0"/>
              <a:t>is </a:t>
            </a:r>
            <a:r>
              <a:rPr lang="en-ZA" dirty="0"/>
              <a:t>called a </a:t>
            </a:r>
            <a:r>
              <a:rPr lang="en-ZA" b="1" dirty="0"/>
              <a:t>scope</a:t>
            </a:r>
            <a:r>
              <a:rPr lang="en-ZA" dirty="0"/>
              <a:t>. </a:t>
            </a:r>
            <a:endParaRPr dirty="0"/>
          </a:p>
          <a:p>
            <a:pPr marL="1257300" lvl="1" indent="-571500" algn="l" rtl="0">
              <a:lnSpc>
                <a:spcPct val="90000"/>
              </a:lnSpc>
              <a:spcBef>
                <a:spcPts val="750"/>
              </a:spcBef>
              <a:spcAft>
                <a:spcPts val="0"/>
              </a:spcAft>
              <a:buSzPts val="3600"/>
              <a:buChar char="▪"/>
            </a:pPr>
            <a:r>
              <a:rPr lang="en-ZA" dirty="0" smtClean="0"/>
              <a:t>The duration for which the variable exists is its </a:t>
            </a:r>
            <a:r>
              <a:rPr lang="en-ZA" b="1" dirty="0" smtClean="0"/>
              <a:t>lifetime</a:t>
            </a:r>
            <a:r>
              <a:rPr lang="en-ZA" dirty="0" smtClean="0"/>
              <a:t>.</a:t>
            </a:r>
            <a:endParaRPr dirty="0" smtClean="0"/>
          </a:p>
          <a:p>
            <a:pPr marL="571500" lvl="0" indent="-571500" algn="l" rtl="0">
              <a:lnSpc>
                <a:spcPct val="90000"/>
              </a:lnSpc>
              <a:spcBef>
                <a:spcPts val="1500"/>
              </a:spcBef>
              <a:spcAft>
                <a:spcPts val="0"/>
              </a:spcAft>
              <a:buSzPts val="4200"/>
              <a:buFont typeface="Arial"/>
              <a:buChar char="▪"/>
            </a:pPr>
            <a:r>
              <a:rPr lang="en-ZA" dirty="0" smtClean="0"/>
              <a:t>Formal </a:t>
            </a:r>
            <a:r>
              <a:rPr lang="en-ZA" dirty="0"/>
              <a:t>parameters can also only be seen inside the </a:t>
            </a:r>
            <a:r>
              <a:rPr lang="en-ZA" dirty="0" smtClean="0"/>
              <a:t>function, even </a:t>
            </a:r>
            <a:r>
              <a:rPr lang="en-ZA" dirty="0"/>
              <a:t>if they have the same </a:t>
            </a:r>
            <a:r>
              <a:rPr lang="en-ZA" dirty="0" smtClean="0"/>
              <a:t>name.</a:t>
            </a:r>
            <a:endParaRP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97"/>
        <p:cNvGrpSpPr/>
        <p:nvPr/>
      </p:nvGrpSpPr>
      <p:grpSpPr>
        <a:xfrm>
          <a:off x="0" y="0"/>
          <a:ext cx="0" cy="0"/>
          <a:chOff x="0" y="0"/>
          <a:chExt cx="0" cy="0"/>
        </a:xfrm>
      </p:grpSpPr>
      <p:sp>
        <p:nvSpPr>
          <p:cNvPr id="698" name="Google Shape;698;p40"/>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65F"/>
              </a:buClr>
              <a:buSzPts val="6000"/>
              <a:buFont typeface="Arial"/>
              <a:buNone/>
            </a:pPr>
            <a:r>
              <a:rPr lang="en-ZA" dirty="0"/>
              <a:t>Reminder: Scope</a:t>
            </a:r>
            <a:endParaRPr dirty="0"/>
          </a:p>
        </p:txBody>
      </p:sp>
      <p:sp>
        <p:nvSpPr>
          <p:cNvPr id="699" name="Google Shape;699;p4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47</a:t>
            </a:fld>
            <a:endParaRPr/>
          </a:p>
        </p:txBody>
      </p:sp>
      <p:sp>
        <p:nvSpPr>
          <p:cNvPr id="700" name="Google Shape;700;p40"/>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Font typeface="Arial"/>
              <a:buChar char="▪"/>
            </a:pPr>
            <a:r>
              <a:rPr lang="en-ZA" dirty="0"/>
              <a:t>A variable </a:t>
            </a:r>
            <a:r>
              <a:rPr lang="en-ZA" dirty="0" smtClean="0"/>
              <a:t>that </a:t>
            </a:r>
            <a:r>
              <a:rPr lang="en-ZA" dirty="0"/>
              <a:t>is defined in the main body of a file is called a </a:t>
            </a:r>
            <a:r>
              <a:rPr lang="en-ZA" b="1" dirty="0"/>
              <a:t>global </a:t>
            </a:r>
            <a:r>
              <a:rPr lang="en-ZA" b="1" dirty="0" smtClean="0"/>
              <a:t>variable</a:t>
            </a:r>
            <a:r>
              <a:rPr lang="en-ZA" dirty="0"/>
              <a:t>. </a:t>
            </a:r>
            <a:endParaRPr dirty="0"/>
          </a:p>
          <a:p>
            <a:pPr marL="1257300" lvl="1" indent="-571500" algn="l" rtl="0">
              <a:lnSpc>
                <a:spcPct val="90000"/>
              </a:lnSpc>
              <a:spcBef>
                <a:spcPts val="750"/>
              </a:spcBef>
              <a:spcAft>
                <a:spcPts val="0"/>
              </a:spcAft>
              <a:buSzPts val="3600"/>
              <a:buChar char="▪"/>
            </a:pPr>
            <a:r>
              <a:rPr lang="en-ZA" dirty="0"/>
              <a:t>It will be visible throughout the file, and also inside any file </a:t>
            </a:r>
            <a:r>
              <a:rPr lang="en-ZA" dirty="0" smtClean="0"/>
              <a:t>that </a:t>
            </a:r>
            <a:r>
              <a:rPr lang="en-ZA" dirty="0"/>
              <a:t>imports that file.</a:t>
            </a:r>
            <a:endParaRPr dirty="0"/>
          </a:p>
          <a:p>
            <a:pPr marL="571500" lvl="0" indent="-571500" algn="l" rtl="0">
              <a:lnSpc>
                <a:spcPct val="90000"/>
              </a:lnSpc>
              <a:spcBef>
                <a:spcPts val="1500"/>
              </a:spcBef>
              <a:spcAft>
                <a:spcPts val="0"/>
              </a:spcAft>
              <a:buSzPts val="4200"/>
              <a:buFont typeface="Arial"/>
              <a:buChar char="▪"/>
            </a:pPr>
            <a:r>
              <a:rPr lang="en-ZA" dirty="0"/>
              <a:t>A variable </a:t>
            </a:r>
            <a:r>
              <a:rPr lang="en-ZA" dirty="0" smtClean="0"/>
              <a:t>that </a:t>
            </a:r>
            <a:r>
              <a:rPr lang="en-ZA" dirty="0"/>
              <a:t>is defined inside a function is local to that function. </a:t>
            </a:r>
            <a:endParaRPr dirty="0"/>
          </a:p>
          <a:p>
            <a:pPr marL="1257300" lvl="1" indent="-571500" algn="l" rtl="0">
              <a:lnSpc>
                <a:spcPct val="90000"/>
              </a:lnSpc>
              <a:spcBef>
                <a:spcPts val="750"/>
              </a:spcBef>
              <a:spcAft>
                <a:spcPts val="0"/>
              </a:spcAft>
              <a:buSzPts val="3600"/>
              <a:buChar char="▪"/>
            </a:pPr>
            <a:r>
              <a:rPr lang="en-ZA" dirty="0"/>
              <a:t>It is accessible from the point at which it is defined until the end of the function and it exists for as long as the function is executing. </a:t>
            </a:r>
            <a:endParaRPr dirty="0"/>
          </a:p>
          <a:p>
            <a:pPr marL="1257300" lvl="1" indent="-571500" algn="l" rtl="0">
              <a:lnSpc>
                <a:spcPct val="90000"/>
              </a:lnSpc>
              <a:spcBef>
                <a:spcPts val="750"/>
              </a:spcBef>
              <a:spcAft>
                <a:spcPts val="0"/>
              </a:spcAft>
              <a:buSzPts val="3600"/>
              <a:buChar char="▪"/>
            </a:pPr>
            <a:r>
              <a:rPr lang="en-ZA" dirty="0"/>
              <a:t>The parameter names in the function definition behave like local variables.</a:t>
            </a:r>
            <a:endParaRPr dirty="0"/>
          </a:p>
          <a:p>
            <a:pPr marL="1828800" lvl="2" indent="-457200" algn="l" rtl="0">
              <a:lnSpc>
                <a:spcPct val="90000"/>
              </a:lnSpc>
              <a:spcBef>
                <a:spcPts val="750"/>
              </a:spcBef>
              <a:spcAft>
                <a:spcPts val="0"/>
              </a:spcAft>
              <a:buSzPts val="3000"/>
              <a:buChar char="▪"/>
            </a:pPr>
            <a:r>
              <a:rPr lang="en-ZA" dirty="0"/>
              <a:t>But they contain the values that we pass into the function when we call it.</a:t>
            </a:r>
            <a:endParaRPr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p41"/>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65F"/>
              </a:buClr>
              <a:buSzPts val="6000"/>
              <a:buFont typeface="Arial"/>
              <a:buNone/>
            </a:pPr>
            <a:r>
              <a:rPr lang="en-ZA" dirty="0"/>
              <a:t>Reminder: Global variables</a:t>
            </a:r>
            <a:endParaRPr dirty="0"/>
          </a:p>
        </p:txBody>
      </p:sp>
      <p:sp>
        <p:nvSpPr>
          <p:cNvPr id="706" name="Google Shape;706;p4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48</a:t>
            </a:fld>
            <a:endParaRPr/>
          </a:p>
        </p:txBody>
      </p:sp>
      <p:sp>
        <p:nvSpPr>
          <p:cNvPr id="707" name="Google Shape;707;p41"/>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Font typeface="Arial"/>
              <a:buChar char="▪"/>
            </a:pPr>
            <a:r>
              <a:rPr lang="en-ZA" dirty="0"/>
              <a:t>g</a:t>
            </a:r>
            <a:r>
              <a:rPr lang="en-ZA" dirty="0" smtClean="0"/>
              <a:t>lobal </a:t>
            </a:r>
            <a:r>
              <a:rPr lang="en-ZA" dirty="0"/>
              <a:t>/ nonlocal</a:t>
            </a:r>
            <a:endParaRPr dirty="0"/>
          </a:p>
          <a:p>
            <a:pPr marL="1257300" lvl="1" indent="-571500" algn="l" rtl="0">
              <a:lnSpc>
                <a:spcPct val="90000"/>
              </a:lnSpc>
              <a:spcBef>
                <a:spcPts val="750"/>
              </a:spcBef>
              <a:spcAft>
                <a:spcPts val="0"/>
              </a:spcAft>
              <a:buSzPts val="3600"/>
              <a:buChar char="▪"/>
            </a:pPr>
            <a:r>
              <a:rPr lang="en-ZA" dirty="0"/>
              <a:t>Python parameters can be declared as </a:t>
            </a:r>
            <a:r>
              <a:rPr lang="en-ZA" b="1" dirty="0"/>
              <a:t>global</a:t>
            </a:r>
            <a:r>
              <a:rPr lang="en-ZA" dirty="0"/>
              <a:t> in a function to indicate that the variable being used is actually declared outside any </a:t>
            </a:r>
            <a:r>
              <a:rPr lang="en-ZA" dirty="0" smtClean="0"/>
              <a:t>functions.  This is not recommended in general.</a:t>
            </a:r>
          </a:p>
          <a:p>
            <a:pPr marL="685800" lvl="1" indent="0" algn="l" rtl="0">
              <a:lnSpc>
                <a:spcPct val="90000"/>
              </a:lnSpc>
              <a:spcBef>
                <a:spcPts val="750"/>
              </a:spcBef>
              <a:spcAft>
                <a:spcPts val="0"/>
              </a:spcAft>
              <a:buSzPts val="3600"/>
              <a:buNone/>
            </a:pPr>
            <a:endParaRPr dirty="0"/>
          </a:p>
          <a:p>
            <a:pPr marL="1257300" lvl="1" indent="-571500" algn="l" rtl="0">
              <a:lnSpc>
                <a:spcPct val="90000"/>
              </a:lnSpc>
              <a:spcBef>
                <a:spcPts val="750"/>
              </a:spcBef>
              <a:spcAft>
                <a:spcPts val="0"/>
              </a:spcAft>
              <a:buSzPts val="3600"/>
              <a:buChar char="▪"/>
            </a:pPr>
            <a:r>
              <a:rPr lang="en-ZA" b="1" dirty="0"/>
              <a:t>n</a:t>
            </a:r>
            <a:r>
              <a:rPr lang="en-ZA" b="1" dirty="0" smtClean="0"/>
              <a:t>onlocal</a:t>
            </a:r>
            <a:r>
              <a:rPr lang="en-ZA" dirty="0" smtClean="0"/>
              <a:t> </a:t>
            </a:r>
            <a:r>
              <a:rPr lang="en-ZA" dirty="0"/>
              <a:t>can be used similarly for nested functions.</a:t>
            </a:r>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B480C9-FF7C-4BDA-B020-13875ED34B87}"/>
              </a:ext>
            </a:extLst>
          </p:cNvPr>
          <p:cNvSpPr>
            <a:spLocks noGrp="1"/>
          </p:cNvSpPr>
          <p:nvPr>
            <p:ph type="sldNum" sz="quarter" idx="10"/>
          </p:nvPr>
        </p:nvSpPr>
        <p:spPr/>
        <p:txBody>
          <a:bodyPr/>
          <a:lstStyle/>
          <a:p>
            <a:fld id="{0F022E9B-D363-4FA2-B953-33912FEF5FF8}" type="slidenum">
              <a:rPr lang="en-ZA" smtClean="0"/>
              <a:pPr/>
              <a:t>49</a:t>
            </a:fld>
            <a:endParaRPr lang="en-ZA"/>
          </a:p>
        </p:txBody>
      </p:sp>
      <p:sp>
        <p:nvSpPr>
          <p:cNvPr id="3" name="Title 2">
            <a:extLst>
              <a:ext uri="{FF2B5EF4-FFF2-40B4-BE49-F238E27FC236}">
                <a16:creationId xmlns:a16="http://schemas.microsoft.com/office/drawing/2014/main" id="{1A4C1DF3-89B3-462E-853E-EBCEB8E470E5}"/>
              </a:ext>
            </a:extLst>
          </p:cNvPr>
          <p:cNvSpPr>
            <a:spLocks noGrp="1"/>
          </p:cNvSpPr>
          <p:nvPr>
            <p:ph type="title"/>
          </p:nvPr>
        </p:nvSpPr>
        <p:spPr/>
        <p:txBody>
          <a:bodyPr/>
          <a:lstStyle/>
          <a:p>
            <a:r>
              <a:rPr lang="en-US" dirty="0" smtClean="0"/>
              <a:t>Poll</a:t>
            </a:r>
            <a:endParaRPr lang="en-ZA" dirty="0"/>
          </a:p>
        </p:txBody>
      </p:sp>
      <p:sp>
        <p:nvSpPr>
          <p:cNvPr id="4" name="Text Placeholder 3">
            <a:extLst>
              <a:ext uri="{FF2B5EF4-FFF2-40B4-BE49-F238E27FC236}">
                <a16:creationId xmlns:a16="http://schemas.microsoft.com/office/drawing/2014/main" id="{20EF6224-54F6-433C-86CE-4128B618452B}"/>
              </a:ext>
            </a:extLst>
          </p:cNvPr>
          <p:cNvSpPr>
            <a:spLocks noGrp="1"/>
          </p:cNvSpPr>
          <p:nvPr>
            <p:ph type="body" sz="quarter" idx="14"/>
          </p:nvPr>
        </p:nvSpPr>
        <p:spPr/>
        <p:txBody>
          <a:bodyPr/>
          <a:lstStyle/>
          <a:p>
            <a:r>
              <a:rPr lang="en-US" dirty="0" smtClean="0">
                <a:solidFill>
                  <a:schemeClr val="tx1">
                    <a:lumMod val="50000"/>
                  </a:schemeClr>
                </a:solidFill>
              </a:rPr>
              <a:t>What is scope?</a:t>
            </a:r>
            <a:endParaRPr lang="en-US" dirty="0">
              <a:solidFill>
                <a:schemeClr val="tx1">
                  <a:lumMod val="50000"/>
                </a:schemeClr>
              </a:solidFill>
            </a:endParaRPr>
          </a:p>
          <a:p>
            <a:endParaRPr lang="en-ZA" dirty="0">
              <a:solidFill>
                <a:schemeClr val="tx1">
                  <a:lumMod val="50000"/>
                </a:schemeClr>
              </a:solidFill>
            </a:endParaRPr>
          </a:p>
        </p:txBody>
      </p:sp>
      <p:sp>
        <p:nvSpPr>
          <p:cNvPr id="5" name="Text Placeholder 4">
            <a:extLst>
              <a:ext uri="{FF2B5EF4-FFF2-40B4-BE49-F238E27FC236}">
                <a16:creationId xmlns:a16="http://schemas.microsoft.com/office/drawing/2014/main" id="{9793BA40-E95F-4260-92F4-50E8B80F850A}"/>
              </a:ext>
            </a:extLst>
          </p:cNvPr>
          <p:cNvSpPr>
            <a:spLocks noGrp="1"/>
          </p:cNvSpPr>
          <p:nvPr>
            <p:ph type="body" sz="quarter" idx="11"/>
          </p:nvPr>
        </p:nvSpPr>
        <p:spPr/>
        <p:txBody>
          <a:bodyPr/>
          <a:lstStyle/>
          <a:p>
            <a:pPr marL="617220" indent="-571500"/>
            <a:r>
              <a:rPr lang="en-US" dirty="0"/>
              <a:t>A </a:t>
            </a:r>
            <a:r>
              <a:rPr lang="en-US" dirty="0" smtClean="0"/>
              <a:t>– </a:t>
            </a:r>
            <a:r>
              <a:rPr lang="en-ZA" sz="3600" dirty="0" smtClean="0">
                <a:latin typeface="Courier New" panose="02070309020205020404" pitchFamily="49" charset="0"/>
                <a:cs typeface="Courier New" panose="02070309020205020404" pitchFamily="49" charset="0"/>
              </a:rPr>
              <a:t>where a variable has a value</a:t>
            </a:r>
            <a:endParaRPr lang="en-US" dirty="0"/>
          </a:p>
          <a:p>
            <a:pPr marL="617220" indent="-571500"/>
            <a:r>
              <a:rPr lang="en-US" dirty="0"/>
              <a:t>B </a:t>
            </a:r>
            <a:r>
              <a:rPr lang="en-US" dirty="0" smtClean="0"/>
              <a:t>– </a:t>
            </a:r>
            <a:r>
              <a:rPr lang="en-ZA" sz="3600" dirty="0" smtClean="0">
                <a:latin typeface="Courier New" panose="02070309020205020404" pitchFamily="49" charset="0"/>
                <a:cs typeface="Courier New" panose="02070309020205020404" pitchFamily="49" charset="0"/>
              </a:rPr>
              <a:t>where a variable can be accessed/changed</a:t>
            </a:r>
            <a:endParaRPr lang="en-US" sz="3600" dirty="0"/>
          </a:p>
          <a:p>
            <a:pPr marL="617220" indent="-571500"/>
            <a:r>
              <a:rPr lang="en-US" dirty="0"/>
              <a:t>C </a:t>
            </a:r>
            <a:r>
              <a:rPr lang="en-US" dirty="0" smtClean="0"/>
              <a:t>– </a:t>
            </a:r>
            <a:r>
              <a:rPr lang="en-ZA" dirty="0" smtClean="0">
                <a:latin typeface="Courier New" panose="02070309020205020404" pitchFamily="49" charset="0"/>
                <a:cs typeface="Courier New" panose="02070309020205020404" pitchFamily="49" charset="0"/>
              </a:rPr>
              <a:t>where a variable is stored</a:t>
            </a:r>
            <a:endParaRPr lang="en-US" sz="3600" dirty="0"/>
          </a:p>
          <a:p>
            <a:pPr marL="617220" indent="-571500"/>
            <a:r>
              <a:rPr lang="en-US" dirty="0"/>
              <a:t>D </a:t>
            </a:r>
            <a:r>
              <a:rPr lang="en-US" dirty="0" smtClean="0"/>
              <a:t>– </a:t>
            </a:r>
            <a:r>
              <a:rPr lang="en-ZA" sz="3600" dirty="0" smtClean="0">
                <a:latin typeface="Courier New" panose="02070309020205020404" pitchFamily="49" charset="0"/>
                <a:cs typeface="Courier New" panose="02070309020205020404" pitchFamily="49" charset="0"/>
              </a:rPr>
              <a:t>where a variable overrides another</a:t>
            </a:r>
            <a:endParaRPr lang="en-US" sz="3600" dirty="0"/>
          </a:p>
          <a:p>
            <a:endParaRPr lang="en-ZA" dirty="0"/>
          </a:p>
        </p:txBody>
      </p:sp>
    </p:spTree>
    <p:extLst>
      <p:ext uri="{BB962C8B-B14F-4D97-AF65-F5344CB8AC3E}">
        <p14:creationId xmlns:p14="http://schemas.microsoft.com/office/powerpoint/2010/main" val="3224668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6"/>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lvl="0"/>
            <a:r>
              <a:rPr lang="en-ZA" dirty="0" smtClean="0"/>
              <a:t>Problem 1: </a:t>
            </a:r>
            <a:r>
              <a:rPr lang="en-ZA" dirty="0"/>
              <a:t>Basic statistics program</a:t>
            </a:r>
            <a:endParaRPr dirty="0"/>
          </a:p>
        </p:txBody>
      </p:sp>
      <p:sp>
        <p:nvSpPr>
          <p:cNvPr id="375" name="Google Shape;375;p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5</a:t>
            </a:fld>
            <a:endParaRPr/>
          </a:p>
        </p:txBody>
      </p:sp>
      <p:sp>
        <p:nvSpPr>
          <p:cNvPr id="376" name="Google Shape;376;p6"/>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Font typeface="Noto Sans Symbols"/>
              <a:buChar char="▪"/>
            </a:pPr>
            <a:r>
              <a:rPr lang="en-US" dirty="0" smtClean="0"/>
              <a:t>We can calculate the average.</a:t>
            </a:r>
            <a:endParaRPr lang="en-ZA" dirty="0" smtClean="0"/>
          </a:p>
          <a:p>
            <a:pPr marL="1028700" lvl="1" indent="-571500">
              <a:spcBef>
                <a:spcPts val="0"/>
              </a:spcBef>
              <a:buSzPts val="4200"/>
              <a:buFont typeface="Noto Sans Symbols"/>
              <a:buChar char="▪"/>
            </a:pPr>
            <a:r>
              <a:rPr lang="en-ZA" dirty="0" smtClean="0"/>
              <a:t>arrays_problem1_soln.py</a:t>
            </a:r>
            <a:endParaRPr dirty="0"/>
          </a:p>
          <a:p>
            <a:pPr marL="571500" lvl="0" indent="-304800" algn="l" rtl="0">
              <a:lnSpc>
                <a:spcPct val="90000"/>
              </a:lnSpc>
              <a:spcBef>
                <a:spcPts val="1500"/>
              </a:spcBef>
              <a:spcAft>
                <a:spcPts val="0"/>
              </a:spcAft>
              <a:buSzPts val="4200"/>
              <a:buFont typeface="Noto Sans Symbols"/>
              <a:buNone/>
            </a:pPr>
            <a:endParaRPr dirty="0"/>
          </a:p>
          <a:p>
            <a:pPr marL="571500" lvl="0" indent="-571500" algn="l" rtl="0">
              <a:lnSpc>
                <a:spcPct val="90000"/>
              </a:lnSpc>
              <a:spcBef>
                <a:spcPts val="1500"/>
              </a:spcBef>
              <a:spcAft>
                <a:spcPts val="0"/>
              </a:spcAft>
              <a:buSzPts val="4200"/>
              <a:buFont typeface="Noto Sans Symbols"/>
              <a:buChar char="▪"/>
            </a:pPr>
            <a:r>
              <a:rPr lang="en-ZA" dirty="0"/>
              <a:t>… but we don’t yet have the tools for the median and standard deviation.  We </a:t>
            </a:r>
            <a:r>
              <a:rPr lang="en-ZA" dirty="0" smtClean="0"/>
              <a:t>need</a:t>
            </a:r>
            <a:r>
              <a:rPr lang="en-ZA" dirty="0"/>
              <a:t> </a:t>
            </a:r>
            <a:r>
              <a:rPr lang="en-ZA" dirty="0" smtClean="0"/>
              <a:t>to be able to store and sort items in a list somehow.</a:t>
            </a: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B480C9-FF7C-4BDA-B020-13875ED34B87}"/>
              </a:ext>
            </a:extLst>
          </p:cNvPr>
          <p:cNvSpPr>
            <a:spLocks noGrp="1"/>
          </p:cNvSpPr>
          <p:nvPr>
            <p:ph type="sldNum" sz="quarter" idx="10"/>
          </p:nvPr>
        </p:nvSpPr>
        <p:spPr/>
        <p:txBody>
          <a:bodyPr/>
          <a:lstStyle/>
          <a:p>
            <a:fld id="{0F022E9B-D363-4FA2-B953-33912FEF5FF8}" type="slidenum">
              <a:rPr lang="en-ZA" smtClean="0"/>
              <a:pPr/>
              <a:t>50</a:t>
            </a:fld>
            <a:endParaRPr lang="en-ZA"/>
          </a:p>
        </p:txBody>
      </p:sp>
      <p:sp>
        <p:nvSpPr>
          <p:cNvPr id="3" name="Title 2">
            <a:extLst>
              <a:ext uri="{FF2B5EF4-FFF2-40B4-BE49-F238E27FC236}">
                <a16:creationId xmlns:a16="http://schemas.microsoft.com/office/drawing/2014/main" id="{1A4C1DF3-89B3-462E-853E-EBCEB8E470E5}"/>
              </a:ext>
            </a:extLst>
          </p:cNvPr>
          <p:cNvSpPr>
            <a:spLocks noGrp="1"/>
          </p:cNvSpPr>
          <p:nvPr>
            <p:ph type="title"/>
          </p:nvPr>
        </p:nvSpPr>
        <p:spPr/>
        <p:txBody>
          <a:bodyPr/>
          <a:lstStyle/>
          <a:p>
            <a:r>
              <a:rPr lang="en-US" dirty="0" smtClean="0"/>
              <a:t>Solution</a:t>
            </a:r>
            <a:endParaRPr lang="en-ZA" dirty="0"/>
          </a:p>
        </p:txBody>
      </p:sp>
      <p:sp>
        <p:nvSpPr>
          <p:cNvPr id="4" name="Text Placeholder 3">
            <a:extLst>
              <a:ext uri="{FF2B5EF4-FFF2-40B4-BE49-F238E27FC236}">
                <a16:creationId xmlns:a16="http://schemas.microsoft.com/office/drawing/2014/main" id="{20EF6224-54F6-433C-86CE-4128B618452B}"/>
              </a:ext>
            </a:extLst>
          </p:cNvPr>
          <p:cNvSpPr>
            <a:spLocks noGrp="1"/>
          </p:cNvSpPr>
          <p:nvPr>
            <p:ph type="body" sz="quarter" idx="14"/>
          </p:nvPr>
        </p:nvSpPr>
        <p:spPr/>
        <p:txBody>
          <a:bodyPr/>
          <a:lstStyle/>
          <a:p>
            <a:r>
              <a:rPr lang="en-US" dirty="0" smtClean="0">
                <a:solidFill>
                  <a:schemeClr val="tx1">
                    <a:lumMod val="50000"/>
                  </a:schemeClr>
                </a:solidFill>
              </a:rPr>
              <a:t>What is scope?</a:t>
            </a:r>
            <a:endParaRPr lang="en-US" dirty="0">
              <a:solidFill>
                <a:schemeClr val="tx1">
                  <a:lumMod val="50000"/>
                </a:schemeClr>
              </a:solidFill>
            </a:endParaRPr>
          </a:p>
          <a:p>
            <a:endParaRPr lang="en-ZA" dirty="0">
              <a:solidFill>
                <a:schemeClr val="tx1">
                  <a:lumMod val="50000"/>
                </a:schemeClr>
              </a:solidFill>
            </a:endParaRPr>
          </a:p>
        </p:txBody>
      </p:sp>
      <p:sp>
        <p:nvSpPr>
          <p:cNvPr id="5" name="Text Placeholder 4">
            <a:extLst>
              <a:ext uri="{FF2B5EF4-FFF2-40B4-BE49-F238E27FC236}">
                <a16:creationId xmlns:a16="http://schemas.microsoft.com/office/drawing/2014/main" id="{9793BA40-E95F-4260-92F4-50E8B80F850A}"/>
              </a:ext>
            </a:extLst>
          </p:cNvPr>
          <p:cNvSpPr>
            <a:spLocks noGrp="1"/>
          </p:cNvSpPr>
          <p:nvPr>
            <p:ph type="body" sz="quarter" idx="11"/>
          </p:nvPr>
        </p:nvSpPr>
        <p:spPr/>
        <p:txBody>
          <a:bodyPr/>
          <a:lstStyle/>
          <a:p>
            <a:pPr marL="617220" indent="-571500"/>
            <a:r>
              <a:rPr lang="en-US" dirty="0"/>
              <a:t>A </a:t>
            </a:r>
            <a:r>
              <a:rPr lang="en-US" dirty="0" smtClean="0"/>
              <a:t>– </a:t>
            </a:r>
            <a:r>
              <a:rPr lang="en-ZA" sz="3600" dirty="0" smtClean="0">
                <a:latin typeface="Courier New" panose="02070309020205020404" pitchFamily="49" charset="0"/>
                <a:cs typeface="Courier New" panose="02070309020205020404" pitchFamily="49" charset="0"/>
              </a:rPr>
              <a:t>where a variable has a value</a:t>
            </a:r>
            <a:endParaRPr lang="en-US" dirty="0"/>
          </a:p>
          <a:p>
            <a:pPr marL="617220" indent="-571500"/>
            <a:r>
              <a:rPr lang="en-US" dirty="0"/>
              <a:t>B </a:t>
            </a:r>
            <a:r>
              <a:rPr lang="en-US" dirty="0" smtClean="0"/>
              <a:t>– </a:t>
            </a:r>
            <a:r>
              <a:rPr lang="en-ZA" sz="3600" dirty="0" smtClean="0">
                <a:latin typeface="Courier New" panose="02070309020205020404" pitchFamily="49" charset="0"/>
                <a:cs typeface="Courier New" panose="02070309020205020404" pitchFamily="49" charset="0"/>
              </a:rPr>
              <a:t>where a variable can be accessed/changed</a:t>
            </a:r>
            <a:endParaRPr lang="en-US" sz="3600" dirty="0"/>
          </a:p>
          <a:p>
            <a:pPr marL="617220" indent="-571500"/>
            <a:r>
              <a:rPr lang="en-US" dirty="0"/>
              <a:t>C </a:t>
            </a:r>
            <a:r>
              <a:rPr lang="en-US" dirty="0" smtClean="0"/>
              <a:t>– </a:t>
            </a:r>
            <a:r>
              <a:rPr lang="en-ZA" dirty="0" smtClean="0">
                <a:latin typeface="Courier New" panose="02070309020205020404" pitchFamily="49" charset="0"/>
                <a:cs typeface="Courier New" panose="02070309020205020404" pitchFamily="49" charset="0"/>
              </a:rPr>
              <a:t>where a variable is stored</a:t>
            </a:r>
            <a:endParaRPr lang="en-US" sz="3600" dirty="0"/>
          </a:p>
          <a:p>
            <a:pPr marL="617220" indent="-571500"/>
            <a:r>
              <a:rPr lang="en-US" dirty="0"/>
              <a:t>D </a:t>
            </a:r>
            <a:r>
              <a:rPr lang="en-US" dirty="0" smtClean="0"/>
              <a:t>– </a:t>
            </a:r>
            <a:r>
              <a:rPr lang="en-ZA" sz="3600" dirty="0" smtClean="0">
                <a:latin typeface="Courier New" panose="02070309020205020404" pitchFamily="49" charset="0"/>
                <a:cs typeface="Courier New" panose="02070309020205020404" pitchFamily="49" charset="0"/>
              </a:rPr>
              <a:t>where a variable overrides another</a:t>
            </a:r>
            <a:endParaRPr lang="en-US" sz="3600" dirty="0"/>
          </a:p>
          <a:p>
            <a:endParaRPr lang="en-ZA" dirty="0"/>
          </a:p>
        </p:txBody>
      </p:sp>
      <p:pic>
        <p:nvPicPr>
          <p:cNvPr id="6" name="Picture 5" descr="A picture containing plant&#10;&#10;Description automatically generated">
            <a:extLst>
              <a:ext uri="{FF2B5EF4-FFF2-40B4-BE49-F238E27FC236}">
                <a16:creationId xmlns:a16="http://schemas.microsoft.com/office/drawing/2014/main" id="{69D0893C-3228-4D2C-9130-072A20FD44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8180" y="5105310"/>
            <a:ext cx="1015120" cy="939557"/>
          </a:xfrm>
          <a:prstGeom prst="rect">
            <a:avLst/>
          </a:prstGeom>
        </p:spPr>
      </p:pic>
    </p:spTree>
    <p:extLst>
      <p:ext uri="{BB962C8B-B14F-4D97-AF65-F5344CB8AC3E}">
        <p14:creationId xmlns:p14="http://schemas.microsoft.com/office/powerpoint/2010/main" val="10764318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B480C9-FF7C-4BDA-B020-13875ED34B87}"/>
              </a:ext>
            </a:extLst>
          </p:cNvPr>
          <p:cNvSpPr>
            <a:spLocks noGrp="1"/>
          </p:cNvSpPr>
          <p:nvPr>
            <p:ph type="sldNum" sz="quarter" idx="10"/>
          </p:nvPr>
        </p:nvSpPr>
        <p:spPr/>
        <p:txBody>
          <a:bodyPr/>
          <a:lstStyle/>
          <a:p>
            <a:fld id="{0F022E9B-D363-4FA2-B953-33912FEF5FF8}" type="slidenum">
              <a:rPr lang="en-ZA" smtClean="0"/>
              <a:pPr/>
              <a:t>51</a:t>
            </a:fld>
            <a:endParaRPr lang="en-ZA"/>
          </a:p>
        </p:txBody>
      </p:sp>
      <p:sp>
        <p:nvSpPr>
          <p:cNvPr id="3" name="Title 2">
            <a:extLst>
              <a:ext uri="{FF2B5EF4-FFF2-40B4-BE49-F238E27FC236}">
                <a16:creationId xmlns:a16="http://schemas.microsoft.com/office/drawing/2014/main" id="{1A4C1DF3-89B3-462E-853E-EBCEB8E470E5}"/>
              </a:ext>
            </a:extLst>
          </p:cNvPr>
          <p:cNvSpPr>
            <a:spLocks noGrp="1"/>
          </p:cNvSpPr>
          <p:nvPr>
            <p:ph type="title"/>
          </p:nvPr>
        </p:nvSpPr>
        <p:spPr/>
        <p:txBody>
          <a:bodyPr/>
          <a:lstStyle/>
          <a:p>
            <a:r>
              <a:rPr lang="en-US" dirty="0" smtClean="0"/>
              <a:t>Poll</a:t>
            </a:r>
            <a:endParaRPr lang="en-ZA" dirty="0"/>
          </a:p>
        </p:txBody>
      </p:sp>
      <p:sp>
        <p:nvSpPr>
          <p:cNvPr id="4" name="Text Placeholder 3">
            <a:extLst>
              <a:ext uri="{FF2B5EF4-FFF2-40B4-BE49-F238E27FC236}">
                <a16:creationId xmlns:a16="http://schemas.microsoft.com/office/drawing/2014/main" id="{20EF6224-54F6-433C-86CE-4128B618452B}"/>
              </a:ext>
            </a:extLst>
          </p:cNvPr>
          <p:cNvSpPr>
            <a:spLocks noGrp="1"/>
          </p:cNvSpPr>
          <p:nvPr>
            <p:ph type="body" sz="quarter" idx="14"/>
          </p:nvPr>
        </p:nvSpPr>
        <p:spPr/>
        <p:txBody>
          <a:bodyPr/>
          <a:lstStyle/>
          <a:p>
            <a:r>
              <a:rPr lang="en-US" dirty="0" smtClean="0">
                <a:solidFill>
                  <a:schemeClr val="tx1">
                    <a:lumMod val="50000"/>
                  </a:schemeClr>
                </a:solidFill>
              </a:rPr>
              <a:t>When can you read a global variable?</a:t>
            </a:r>
            <a:endParaRPr lang="en-US" dirty="0">
              <a:solidFill>
                <a:schemeClr val="tx1">
                  <a:lumMod val="50000"/>
                </a:schemeClr>
              </a:solidFill>
            </a:endParaRPr>
          </a:p>
          <a:p>
            <a:endParaRPr lang="en-ZA" dirty="0">
              <a:solidFill>
                <a:schemeClr val="tx1">
                  <a:lumMod val="50000"/>
                </a:schemeClr>
              </a:solidFill>
            </a:endParaRPr>
          </a:p>
        </p:txBody>
      </p:sp>
      <p:sp>
        <p:nvSpPr>
          <p:cNvPr id="5" name="Text Placeholder 4">
            <a:extLst>
              <a:ext uri="{FF2B5EF4-FFF2-40B4-BE49-F238E27FC236}">
                <a16:creationId xmlns:a16="http://schemas.microsoft.com/office/drawing/2014/main" id="{9793BA40-E95F-4260-92F4-50E8B80F850A}"/>
              </a:ext>
            </a:extLst>
          </p:cNvPr>
          <p:cNvSpPr>
            <a:spLocks noGrp="1"/>
          </p:cNvSpPr>
          <p:nvPr>
            <p:ph type="body" sz="quarter" idx="11"/>
          </p:nvPr>
        </p:nvSpPr>
        <p:spPr/>
        <p:txBody>
          <a:bodyPr/>
          <a:lstStyle/>
          <a:p>
            <a:pPr marL="617220" indent="-571500"/>
            <a:r>
              <a:rPr lang="en-US" dirty="0"/>
              <a:t>A </a:t>
            </a:r>
            <a:r>
              <a:rPr lang="en-US" dirty="0" smtClean="0"/>
              <a:t>– </a:t>
            </a:r>
            <a:r>
              <a:rPr lang="en-ZA" sz="3600" dirty="0" smtClean="0">
                <a:latin typeface="Courier New" panose="02070309020205020404" pitchFamily="49" charset="0"/>
                <a:cs typeface="Courier New" panose="02070309020205020404" pitchFamily="49" charset="0"/>
              </a:rPr>
              <a:t>if the name is not overridden locally</a:t>
            </a:r>
            <a:endParaRPr lang="en-US" dirty="0"/>
          </a:p>
          <a:p>
            <a:pPr marL="617220" indent="-571500"/>
            <a:r>
              <a:rPr lang="en-US" dirty="0"/>
              <a:t>B </a:t>
            </a:r>
            <a:r>
              <a:rPr lang="en-US" dirty="0" smtClean="0"/>
              <a:t>– </a:t>
            </a:r>
            <a:r>
              <a:rPr lang="en-ZA" sz="3600" dirty="0" smtClean="0">
                <a:latin typeface="Courier New" panose="02070309020205020404" pitchFamily="49" charset="0"/>
                <a:cs typeface="Courier New" panose="02070309020205020404" pitchFamily="49" charset="0"/>
              </a:rPr>
              <a:t>when you use the word nonlocal</a:t>
            </a:r>
            <a:endParaRPr lang="en-US" sz="3600" dirty="0"/>
          </a:p>
          <a:p>
            <a:pPr marL="617220" indent="-571500"/>
            <a:r>
              <a:rPr lang="en-US" dirty="0"/>
              <a:t>C </a:t>
            </a:r>
            <a:r>
              <a:rPr lang="en-US" dirty="0" smtClean="0"/>
              <a:t>–</a:t>
            </a:r>
            <a:r>
              <a:rPr lang="en-ZA" dirty="0" smtClean="0">
                <a:latin typeface="Courier New" panose="02070309020205020404" pitchFamily="49" charset="0"/>
                <a:cs typeface="Courier New" panose="02070309020205020404" pitchFamily="49" charset="0"/>
              </a:rPr>
              <a:t>only when you use the prefix “global”</a:t>
            </a:r>
            <a:endParaRPr lang="en-US" sz="3600" dirty="0"/>
          </a:p>
          <a:p>
            <a:pPr marL="617220" indent="-571500"/>
            <a:r>
              <a:rPr lang="en-US" dirty="0"/>
              <a:t>D </a:t>
            </a:r>
            <a:r>
              <a:rPr lang="en-US" dirty="0" smtClean="0"/>
              <a:t>– </a:t>
            </a:r>
            <a:r>
              <a:rPr lang="en-ZA" sz="3600" dirty="0" smtClean="0">
                <a:latin typeface="Courier New" panose="02070309020205020404" pitchFamily="49" charset="0"/>
                <a:cs typeface="Courier New" panose="02070309020205020404" pitchFamily="49" charset="0"/>
              </a:rPr>
              <a:t>when the variable is defined in a module</a:t>
            </a:r>
            <a:endParaRPr lang="en-US" sz="3600" dirty="0"/>
          </a:p>
          <a:p>
            <a:endParaRPr lang="en-ZA" dirty="0"/>
          </a:p>
        </p:txBody>
      </p:sp>
    </p:spTree>
    <p:extLst>
      <p:ext uri="{BB962C8B-B14F-4D97-AF65-F5344CB8AC3E}">
        <p14:creationId xmlns:p14="http://schemas.microsoft.com/office/powerpoint/2010/main" val="35441760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B480C9-FF7C-4BDA-B020-13875ED34B87}"/>
              </a:ext>
            </a:extLst>
          </p:cNvPr>
          <p:cNvSpPr>
            <a:spLocks noGrp="1"/>
          </p:cNvSpPr>
          <p:nvPr>
            <p:ph type="sldNum" sz="quarter" idx="10"/>
          </p:nvPr>
        </p:nvSpPr>
        <p:spPr/>
        <p:txBody>
          <a:bodyPr/>
          <a:lstStyle/>
          <a:p>
            <a:fld id="{0F022E9B-D363-4FA2-B953-33912FEF5FF8}" type="slidenum">
              <a:rPr lang="en-ZA" smtClean="0"/>
              <a:pPr/>
              <a:t>52</a:t>
            </a:fld>
            <a:endParaRPr lang="en-ZA"/>
          </a:p>
        </p:txBody>
      </p:sp>
      <p:sp>
        <p:nvSpPr>
          <p:cNvPr id="3" name="Title 2">
            <a:extLst>
              <a:ext uri="{FF2B5EF4-FFF2-40B4-BE49-F238E27FC236}">
                <a16:creationId xmlns:a16="http://schemas.microsoft.com/office/drawing/2014/main" id="{1A4C1DF3-89B3-462E-853E-EBCEB8E470E5}"/>
              </a:ext>
            </a:extLst>
          </p:cNvPr>
          <p:cNvSpPr>
            <a:spLocks noGrp="1"/>
          </p:cNvSpPr>
          <p:nvPr>
            <p:ph type="title"/>
          </p:nvPr>
        </p:nvSpPr>
        <p:spPr/>
        <p:txBody>
          <a:bodyPr/>
          <a:lstStyle/>
          <a:p>
            <a:r>
              <a:rPr lang="en-US" dirty="0" smtClean="0"/>
              <a:t>Solution</a:t>
            </a:r>
            <a:endParaRPr lang="en-ZA" dirty="0"/>
          </a:p>
        </p:txBody>
      </p:sp>
      <p:sp>
        <p:nvSpPr>
          <p:cNvPr id="4" name="Text Placeholder 3">
            <a:extLst>
              <a:ext uri="{FF2B5EF4-FFF2-40B4-BE49-F238E27FC236}">
                <a16:creationId xmlns:a16="http://schemas.microsoft.com/office/drawing/2014/main" id="{20EF6224-54F6-433C-86CE-4128B618452B}"/>
              </a:ext>
            </a:extLst>
          </p:cNvPr>
          <p:cNvSpPr>
            <a:spLocks noGrp="1"/>
          </p:cNvSpPr>
          <p:nvPr>
            <p:ph type="body" sz="quarter" idx="14"/>
          </p:nvPr>
        </p:nvSpPr>
        <p:spPr/>
        <p:txBody>
          <a:bodyPr/>
          <a:lstStyle/>
          <a:p>
            <a:r>
              <a:rPr lang="en-US" dirty="0" smtClean="0">
                <a:solidFill>
                  <a:schemeClr val="tx1">
                    <a:lumMod val="50000"/>
                  </a:schemeClr>
                </a:solidFill>
              </a:rPr>
              <a:t>When can you read a global variable?</a:t>
            </a:r>
            <a:endParaRPr lang="en-US" dirty="0">
              <a:solidFill>
                <a:schemeClr val="tx1">
                  <a:lumMod val="50000"/>
                </a:schemeClr>
              </a:solidFill>
            </a:endParaRPr>
          </a:p>
          <a:p>
            <a:endParaRPr lang="en-ZA" dirty="0">
              <a:solidFill>
                <a:schemeClr val="tx1">
                  <a:lumMod val="50000"/>
                </a:schemeClr>
              </a:solidFill>
            </a:endParaRPr>
          </a:p>
        </p:txBody>
      </p:sp>
      <p:sp>
        <p:nvSpPr>
          <p:cNvPr id="5" name="Text Placeholder 4">
            <a:extLst>
              <a:ext uri="{FF2B5EF4-FFF2-40B4-BE49-F238E27FC236}">
                <a16:creationId xmlns:a16="http://schemas.microsoft.com/office/drawing/2014/main" id="{9793BA40-E95F-4260-92F4-50E8B80F850A}"/>
              </a:ext>
            </a:extLst>
          </p:cNvPr>
          <p:cNvSpPr>
            <a:spLocks noGrp="1"/>
          </p:cNvSpPr>
          <p:nvPr>
            <p:ph type="body" sz="quarter" idx="11"/>
          </p:nvPr>
        </p:nvSpPr>
        <p:spPr/>
        <p:txBody>
          <a:bodyPr/>
          <a:lstStyle/>
          <a:p>
            <a:pPr marL="617220" indent="-571500"/>
            <a:r>
              <a:rPr lang="en-US" dirty="0"/>
              <a:t>A </a:t>
            </a:r>
            <a:r>
              <a:rPr lang="en-US" dirty="0" smtClean="0"/>
              <a:t>– </a:t>
            </a:r>
            <a:r>
              <a:rPr lang="en-ZA" sz="3600" dirty="0" smtClean="0">
                <a:latin typeface="Courier New" panose="02070309020205020404" pitchFamily="49" charset="0"/>
                <a:cs typeface="Courier New" panose="02070309020205020404" pitchFamily="49" charset="0"/>
              </a:rPr>
              <a:t>if the name is not overridden locally</a:t>
            </a:r>
            <a:endParaRPr lang="en-US" dirty="0"/>
          </a:p>
          <a:p>
            <a:pPr marL="617220" indent="-571500"/>
            <a:r>
              <a:rPr lang="en-US" dirty="0"/>
              <a:t>B </a:t>
            </a:r>
            <a:r>
              <a:rPr lang="en-US" dirty="0" smtClean="0"/>
              <a:t>– </a:t>
            </a:r>
            <a:r>
              <a:rPr lang="en-ZA" sz="3600" dirty="0" smtClean="0">
                <a:latin typeface="Courier New" panose="02070309020205020404" pitchFamily="49" charset="0"/>
                <a:cs typeface="Courier New" panose="02070309020205020404" pitchFamily="49" charset="0"/>
              </a:rPr>
              <a:t>when you use the word nonlocal</a:t>
            </a:r>
            <a:endParaRPr lang="en-US" sz="3600" dirty="0"/>
          </a:p>
          <a:p>
            <a:pPr marL="617220" indent="-571500"/>
            <a:r>
              <a:rPr lang="en-US" dirty="0"/>
              <a:t>C </a:t>
            </a:r>
            <a:r>
              <a:rPr lang="en-US" dirty="0" smtClean="0"/>
              <a:t>–</a:t>
            </a:r>
            <a:r>
              <a:rPr lang="en-ZA" dirty="0" smtClean="0">
                <a:latin typeface="Courier New" panose="02070309020205020404" pitchFamily="49" charset="0"/>
                <a:cs typeface="Courier New" panose="02070309020205020404" pitchFamily="49" charset="0"/>
              </a:rPr>
              <a:t>only when you use the prefix “global”</a:t>
            </a:r>
            <a:endParaRPr lang="en-US" sz="3600" dirty="0"/>
          </a:p>
          <a:p>
            <a:pPr marL="617220" indent="-571500"/>
            <a:r>
              <a:rPr lang="en-US" dirty="0"/>
              <a:t>D </a:t>
            </a:r>
            <a:r>
              <a:rPr lang="en-US" dirty="0" smtClean="0"/>
              <a:t>– </a:t>
            </a:r>
            <a:r>
              <a:rPr lang="en-ZA" sz="3600" dirty="0" smtClean="0">
                <a:latin typeface="Courier New" panose="02070309020205020404" pitchFamily="49" charset="0"/>
                <a:cs typeface="Courier New" panose="02070309020205020404" pitchFamily="49" charset="0"/>
              </a:rPr>
              <a:t>when the variable is defined in a module</a:t>
            </a:r>
            <a:endParaRPr lang="en-US" sz="3600" dirty="0"/>
          </a:p>
          <a:p>
            <a:endParaRPr lang="en-ZA" dirty="0"/>
          </a:p>
        </p:txBody>
      </p:sp>
      <p:pic>
        <p:nvPicPr>
          <p:cNvPr id="6" name="Picture 5" descr="A picture containing plant&#10;&#10;Description automatically generated">
            <a:extLst>
              <a:ext uri="{FF2B5EF4-FFF2-40B4-BE49-F238E27FC236}">
                <a16:creationId xmlns:a16="http://schemas.microsoft.com/office/drawing/2014/main" id="{69D0893C-3228-4D2C-9130-072A20FD44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08372" y="4427512"/>
            <a:ext cx="1015120" cy="939557"/>
          </a:xfrm>
          <a:prstGeom prst="rect">
            <a:avLst/>
          </a:prstGeom>
        </p:spPr>
      </p:pic>
    </p:spTree>
    <p:extLst>
      <p:ext uri="{BB962C8B-B14F-4D97-AF65-F5344CB8AC3E}">
        <p14:creationId xmlns:p14="http://schemas.microsoft.com/office/powerpoint/2010/main" val="32002965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B480C9-FF7C-4BDA-B020-13875ED34B87}"/>
              </a:ext>
            </a:extLst>
          </p:cNvPr>
          <p:cNvSpPr>
            <a:spLocks noGrp="1"/>
          </p:cNvSpPr>
          <p:nvPr>
            <p:ph type="sldNum" sz="quarter" idx="10"/>
          </p:nvPr>
        </p:nvSpPr>
        <p:spPr/>
        <p:txBody>
          <a:bodyPr/>
          <a:lstStyle/>
          <a:p>
            <a:fld id="{0F022E9B-D363-4FA2-B953-33912FEF5FF8}" type="slidenum">
              <a:rPr lang="en-ZA" smtClean="0"/>
              <a:pPr/>
              <a:t>53</a:t>
            </a:fld>
            <a:endParaRPr lang="en-ZA"/>
          </a:p>
        </p:txBody>
      </p:sp>
      <p:sp>
        <p:nvSpPr>
          <p:cNvPr id="3" name="Title 2">
            <a:extLst>
              <a:ext uri="{FF2B5EF4-FFF2-40B4-BE49-F238E27FC236}">
                <a16:creationId xmlns:a16="http://schemas.microsoft.com/office/drawing/2014/main" id="{1A4C1DF3-89B3-462E-853E-EBCEB8E470E5}"/>
              </a:ext>
            </a:extLst>
          </p:cNvPr>
          <p:cNvSpPr>
            <a:spLocks noGrp="1"/>
          </p:cNvSpPr>
          <p:nvPr>
            <p:ph type="title"/>
          </p:nvPr>
        </p:nvSpPr>
        <p:spPr/>
        <p:txBody>
          <a:bodyPr/>
          <a:lstStyle/>
          <a:p>
            <a:r>
              <a:rPr lang="en-US" dirty="0" smtClean="0"/>
              <a:t>Poll</a:t>
            </a:r>
            <a:endParaRPr lang="en-ZA" dirty="0"/>
          </a:p>
        </p:txBody>
      </p:sp>
      <p:sp>
        <p:nvSpPr>
          <p:cNvPr id="4" name="Text Placeholder 3">
            <a:extLst>
              <a:ext uri="{FF2B5EF4-FFF2-40B4-BE49-F238E27FC236}">
                <a16:creationId xmlns:a16="http://schemas.microsoft.com/office/drawing/2014/main" id="{20EF6224-54F6-433C-86CE-4128B618452B}"/>
              </a:ext>
            </a:extLst>
          </p:cNvPr>
          <p:cNvSpPr>
            <a:spLocks noGrp="1"/>
          </p:cNvSpPr>
          <p:nvPr>
            <p:ph type="body" sz="quarter" idx="14"/>
          </p:nvPr>
        </p:nvSpPr>
        <p:spPr/>
        <p:txBody>
          <a:bodyPr/>
          <a:lstStyle/>
          <a:p>
            <a:r>
              <a:rPr lang="en-US" dirty="0" smtClean="0">
                <a:solidFill>
                  <a:schemeClr val="tx1">
                    <a:lumMod val="50000"/>
                  </a:schemeClr>
                </a:solidFill>
              </a:rPr>
              <a:t>When can you write to a global variable?</a:t>
            </a:r>
            <a:endParaRPr lang="en-US" dirty="0">
              <a:solidFill>
                <a:schemeClr val="tx1">
                  <a:lumMod val="50000"/>
                </a:schemeClr>
              </a:solidFill>
            </a:endParaRPr>
          </a:p>
          <a:p>
            <a:endParaRPr lang="en-ZA" dirty="0">
              <a:solidFill>
                <a:schemeClr val="tx1">
                  <a:lumMod val="50000"/>
                </a:schemeClr>
              </a:solidFill>
            </a:endParaRPr>
          </a:p>
        </p:txBody>
      </p:sp>
      <p:sp>
        <p:nvSpPr>
          <p:cNvPr id="5" name="Text Placeholder 4">
            <a:extLst>
              <a:ext uri="{FF2B5EF4-FFF2-40B4-BE49-F238E27FC236}">
                <a16:creationId xmlns:a16="http://schemas.microsoft.com/office/drawing/2014/main" id="{9793BA40-E95F-4260-92F4-50E8B80F850A}"/>
              </a:ext>
            </a:extLst>
          </p:cNvPr>
          <p:cNvSpPr>
            <a:spLocks noGrp="1"/>
          </p:cNvSpPr>
          <p:nvPr>
            <p:ph type="body" sz="quarter" idx="11"/>
          </p:nvPr>
        </p:nvSpPr>
        <p:spPr/>
        <p:txBody>
          <a:bodyPr/>
          <a:lstStyle/>
          <a:p>
            <a:pPr marL="617220" indent="-571500"/>
            <a:r>
              <a:rPr lang="en-US" dirty="0"/>
              <a:t>A </a:t>
            </a:r>
            <a:r>
              <a:rPr lang="en-US" dirty="0" smtClean="0"/>
              <a:t>– </a:t>
            </a:r>
            <a:r>
              <a:rPr lang="en-ZA" sz="3600" dirty="0" smtClean="0">
                <a:latin typeface="Courier New" panose="02070309020205020404" pitchFamily="49" charset="0"/>
                <a:cs typeface="Courier New" panose="02070309020205020404" pitchFamily="49" charset="0"/>
              </a:rPr>
              <a:t>if the name is not overridden locally</a:t>
            </a:r>
            <a:endParaRPr lang="en-US" dirty="0"/>
          </a:p>
          <a:p>
            <a:pPr marL="617220" indent="-571500"/>
            <a:r>
              <a:rPr lang="en-US" dirty="0"/>
              <a:t>B </a:t>
            </a:r>
            <a:r>
              <a:rPr lang="en-US" dirty="0" smtClean="0"/>
              <a:t>– </a:t>
            </a:r>
            <a:r>
              <a:rPr lang="en-ZA" sz="3600" dirty="0" smtClean="0">
                <a:latin typeface="Courier New" panose="02070309020205020404" pitchFamily="49" charset="0"/>
                <a:cs typeface="Courier New" panose="02070309020205020404" pitchFamily="49" charset="0"/>
              </a:rPr>
              <a:t>when you use the word nonlocal</a:t>
            </a:r>
            <a:endParaRPr lang="en-US" sz="3600" dirty="0"/>
          </a:p>
          <a:p>
            <a:pPr marL="617220" indent="-571500"/>
            <a:r>
              <a:rPr lang="en-US" dirty="0"/>
              <a:t>C </a:t>
            </a:r>
            <a:r>
              <a:rPr lang="en-US" dirty="0" smtClean="0"/>
              <a:t>–</a:t>
            </a:r>
            <a:r>
              <a:rPr lang="en-ZA" dirty="0" smtClean="0">
                <a:latin typeface="Courier New" panose="02070309020205020404" pitchFamily="49" charset="0"/>
                <a:cs typeface="Courier New" panose="02070309020205020404" pitchFamily="49" charset="0"/>
              </a:rPr>
              <a:t>only when you use the prefix “global”</a:t>
            </a:r>
            <a:endParaRPr lang="en-US" sz="3600" dirty="0"/>
          </a:p>
          <a:p>
            <a:pPr marL="617220" indent="-571500"/>
            <a:r>
              <a:rPr lang="en-US" dirty="0"/>
              <a:t>D </a:t>
            </a:r>
            <a:r>
              <a:rPr lang="en-US" dirty="0" smtClean="0"/>
              <a:t>– </a:t>
            </a:r>
            <a:r>
              <a:rPr lang="en-ZA" sz="3600" dirty="0" smtClean="0">
                <a:latin typeface="Courier New" panose="02070309020205020404" pitchFamily="49" charset="0"/>
                <a:cs typeface="Courier New" panose="02070309020205020404" pitchFamily="49" charset="0"/>
              </a:rPr>
              <a:t>when the variable is defined in a module</a:t>
            </a:r>
            <a:endParaRPr lang="en-US" sz="3600" dirty="0"/>
          </a:p>
          <a:p>
            <a:endParaRPr lang="en-ZA" dirty="0"/>
          </a:p>
        </p:txBody>
      </p:sp>
    </p:spTree>
    <p:extLst>
      <p:ext uri="{BB962C8B-B14F-4D97-AF65-F5344CB8AC3E}">
        <p14:creationId xmlns:p14="http://schemas.microsoft.com/office/powerpoint/2010/main" val="27777534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B480C9-FF7C-4BDA-B020-13875ED34B87}"/>
              </a:ext>
            </a:extLst>
          </p:cNvPr>
          <p:cNvSpPr>
            <a:spLocks noGrp="1"/>
          </p:cNvSpPr>
          <p:nvPr>
            <p:ph type="sldNum" sz="quarter" idx="10"/>
          </p:nvPr>
        </p:nvSpPr>
        <p:spPr/>
        <p:txBody>
          <a:bodyPr/>
          <a:lstStyle/>
          <a:p>
            <a:fld id="{0F022E9B-D363-4FA2-B953-33912FEF5FF8}" type="slidenum">
              <a:rPr lang="en-ZA" smtClean="0"/>
              <a:pPr/>
              <a:t>54</a:t>
            </a:fld>
            <a:endParaRPr lang="en-ZA"/>
          </a:p>
        </p:txBody>
      </p:sp>
      <p:sp>
        <p:nvSpPr>
          <p:cNvPr id="3" name="Title 2">
            <a:extLst>
              <a:ext uri="{FF2B5EF4-FFF2-40B4-BE49-F238E27FC236}">
                <a16:creationId xmlns:a16="http://schemas.microsoft.com/office/drawing/2014/main" id="{1A4C1DF3-89B3-462E-853E-EBCEB8E470E5}"/>
              </a:ext>
            </a:extLst>
          </p:cNvPr>
          <p:cNvSpPr>
            <a:spLocks noGrp="1"/>
          </p:cNvSpPr>
          <p:nvPr>
            <p:ph type="title"/>
          </p:nvPr>
        </p:nvSpPr>
        <p:spPr/>
        <p:txBody>
          <a:bodyPr/>
          <a:lstStyle/>
          <a:p>
            <a:r>
              <a:rPr lang="en-US" dirty="0" smtClean="0"/>
              <a:t>Solution</a:t>
            </a:r>
            <a:endParaRPr lang="en-ZA" dirty="0"/>
          </a:p>
        </p:txBody>
      </p:sp>
      <p:sp>
        <p:nvSpPr>
          <p:cNvPr id="4" name="Text Placeholder 3">
            <a:extLst>
              <a:ext uri="{FF2B5EF4-FFF2-40B4-BE49-F238E27FC236}">
                <a16:creationId xmlns:a16="http://schemas.microsoft.com/office/drawing/2014/main" id="{20EF6224-54F6-433C-86CE-4128B618452B}"/>
              </a:ext>
            </a:extLst>
          </p:cNvPr>
          <p:cNvSpPr>
            <a:spLocks noGrp="1"/>
          </p:cNvSpPr>
          <p:nvPr>
            <p:ph type="body" sz="quarter" idx="14"/>
          </p:nvPr>
        </p:nvSpPr>
        <p:spPr/>
        <p:txBody>
          <a:bodyPr/>
          <a:lstStyle/>
          <a:p>
            <a:r>
              <a:rPr lang="en-US" dirty="0" smtClean="0">
                <a:solidFill>
                  <a:schemeClr val="tx1">
                    <a:lumMod val="50000"/>
                  </a:schemeClr>
                </a:solidFill>
              </a:rPr>
              <a:t>When can you write to a global variable?</a:t>
            </a:r>
            <a:endParaRPr lang="en-US" dirty="0">
              <a:solidFill>
                <a:schemeClr val="tx1">
                  <a:lumMod val="50000"/>
                </a:schemeClr>
              </a:solidFill>
            </a:endParaRPr>
          </a:p>
          <a:p>
            <a:endParaRPr lang="en-ZA" dirty="0">
              <a:solidFill>
                <a:schemeClr val="tx1">
                  <a:lumMod val="50000"/>
                </a:schemeClr>
              </a:solidFill>
            </a:endParaRPr>
          </a:p>
        </p:txBody>
      </p:sp>
      <p:sp>
        <p:nvSpPr>
          <p:cNvPr id="5" name="Text Placeholder 4">
            <a:extLst>
              <a:ext uri="{FF2B5EF4-FFF2-40B4-BE49-F238E27FC236}">
                <a16:creationId xmlns:a16="http://schemas.microsoft.com/office/drawing/2014/main" id="{9793BA40-E95F-4260-92F4-50E8B80F850A}"/>
              </a:ext>
            </a:extLst>
          </p:cNvPr>
          <p:cNvSpPr>
            <a:spLocks noGrp="1"/>
          </p:cNvSpPr>
          <p:nvPr>
            <p:ph type="body" sz="quarter" idx="11"/>
          </p:nvPr>
        </p:nvSpPr>
        <p:spPr/>
        <p:txBody>
          <a:bodyPr/>
          <a:lstStyle/>
          <a:p>
            <a:pPr marL="617220" indent="-571500"/>
            <a:r>
              <a:rPr lang="en-US" dirty="0"/>
              <a:t>A </a:t>
            </a:r>
            <a:r>
              <a:rPr lang="en-US" dirty="0" smtClean="0"/>
              <a:t>– </a:t>
            </a:r>
            <a:r>
              <a:rPr lang="en-ZA" sz="3600" dirty="0" smtClean="0">
                <a:latin typeface="Courier New" panose="02070309020205020404" pitchFamily="49" charset="0"/>
                <a:cs typeface="Courier New" panose="02070309020205020404" pitchFamily="49" charset="0"/>
              </a:rPr>
              <a:t>if the name is not overridden locally</a:t>
            </a:r>
            <a:endParaRPr lang="en-US" dirty="0"/>
          </a:p>
          <a:p>
            <a:pPr marL="617220" indent="-571500"/>
            <a:r>
              <a:rPr lang="en-US" dirty="0"/>
              <a:t>B </a:t>
            </a:r>
            <a:r>
              <a:rPr lang="en-US" dirty="0" smtClean="0"/>
              <a:t>– </a:t>
            </a:r>
            <a:r>
              <a:rPr lang="en-ZA" sz="3600" dirty="0" smtClean="0">
                <a:latin typeface="Courier New" panose="02070309020205020404" pitchFamily="49" charset="0"/>
                <a:cs typeface="Courier New" panose="02070309020205020404" pitchFamily="49" charset="0"/>
              </a:rPr>
              <a:t>when you use the word nonlocal</a:t>
            </a:r>
            <a:endParaRPr lang="en-US" sz="3600" dirty="0"/>
          </a:p>
          <a:p>
            <a:pPr marL="617220" indent="-571500"/>
            <a:r>
              <a:rPr lang="en-US" dirty="0"/>
              <a:t>C </a:t>
            </a:r>
            <a:r>
              <a:rPr lang="en-US" dirty="0" smtClean="0"/>
              <a:t>–</a:t>
            </a:r>
            <a:r>
              <a:rPr lang="en-ZA" dirty="0" smtClean="0">
                <a:latin typeface="Courier New" panose="02070309020205020404" pitchFamily="49" charset="0"/>
                <a:cs typeface="Courier New" panose="02070309020205020404" pitchFamily="49" charset="0"/>
              </a:rPr>
              <a:t>only when you use the prefix “global”</a:t>
            </a:r>
            <a:endParaRPr lang="en-US" sz="3600" dirty="0"/>
          </a:p>
          <a:p>
            <a:pPr marL="617220" indent="-571500"/>
            <a:r>
              <a:rPr lang="en-US" dirty="0"/>
              <a:t>D </a:t>
            </a:r>
            <a:r>
              <a:rPr lang="en-US" dirty="0" smtClean="0"/>
              <a:t>– </a:t>
            </a:r>
            <a:r>
              <a:rPr lang="en-ZA" sz="3600" dirty="0" smtClean="0">
                <a:latin typeface="Courier New" panose="02070309020205020404" pitchFamily="49" charset="0"/>
                <a:cs typeface="Courier New" panose="02070309020205020404" pitchFamily="49" charset="0"/>
              </a:rPr>
              <a:t>when the variable is defined in a module</a:t>
            </a:r>
            <a:endParaRPr lang="en-US" sz="3600" dirty="0"/>
          </a:p>
          <a:p>
            <a:endParaRPr lang="en-ZA" dirty="0"/>
          </a:p>
        </p:txBody>
      </p:sp>
      <p:pic>
        <p:nvPicPr>
          <p:cNvPr id="6" name="Picture 5" descr="A picture containing plant&#10;&#10;Description automatically generated">
            <a:extLst>
              <a:ext uri="{FF2B5EF4-FFF2-40B4-BE49-F238E27FC236}">
                <a16:creationId xmlns:a16="http://schemas.microsoft.com/office/drawing/2014/main" id="{69D0893C-3228-4D2C-9130-072A20FD44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15900" y="5884825"/>
            <a:ext cx="1015120" cy="939557"/>
          </a:xfrm>
          <a:prstGeom prst="rect">
            <a:avLst/>
          </a:prstGeom>
        </p:spPr>
      </p:pic>
    </p:spTree>
    <p:extLst>
      <p:ext uri="{BB962C8B-B14F-4D97-AF65-F5344CB8AC3E}">
        <p14:creationId xmlns:p14="http://schemas.microsoft.com/office/powerpoint/2010/main" val="38408470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42"/>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65F"/>
              </a:buClr>
              <a:buSzPts val="6000"/>
              <a:buFont typeface="Arial"/>
              <a:buNone/>
            </a:pPr>
            <a:r>
              <a:rPr lang="en-ZA" dirty="0" smtClean="0"/>
              <a:t>Exercise</a:t>
            </a:r>
            <a:endParaRPr dirty="0"/>
          </a:p>
        </p:txBody>
      </p:sp>
      <p:sp>
        <p:nvSpPr>
          <p:cNvPr id="714" name="Google Shape;714;p4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55</a:t>
            </a:fld>
            <a:endParaRPr/>
          </a:p>
        </p:txBody>
      </p:sp>
      <p:sp>
        <p:nvSpPr>
          <p:cNvPr id="715" name="Google Shape;715;p42"/>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Font typeface="Times New Roman"/>
              <a:buNone/>
            </a:pPr>
            <a:r>
              <a:rPr lang="en-ZA" dirty="0"/>
              <a:t>Describe briefly, and in clear English, what the function Enigma </a:t>
            </a:r>
            <a:r>
              <a:rPr lang="en-ZA" dirty="0" smtClean="0"/>
              <a:t>returns.</a:t>
            </a:r>
            <a:endParaRPr dirty="0"/>
          </a:p>
          <a:p>
            <a:pPr marL="571500" lvl="0" indent="-571500" algn="l" rtl="0">
              <a:lnSpc>
                <a:spcPct val="90000"/>
              </a:lnSpc>
              <a:spcBef>
                <a:spcPts val="1500"/>
              </a:spcBef>
              <a:spcAft>
                <a:spcPts val="0"/>
              </a:spcAft>
              <a:buSzPts val="4200"/>
              <a:buFont typeface="Times New Roman"/>
              <a:buNone/>
            </a:pPr>
            <a:endParaRPr dirty="0"/>
          </a:p>
          <a:p>
            <a:pPr marL="571500" lvl="0" indent="-571500" algn="l" rtl="0">
              <a:lnSpc>
                <a:spcPct val="90000"/>
              </a:lnSpc>
              <a:spcBef>
                <a:spcPts val="1500"/>
              </a:spcBef>
              <a:spcAft>
                <a:spcPts val="0"/>
              </a:spcAft>
              <a:buSzPts val="3200"/>
              <a:buFont typeface="Times New Roman"/>
              <a:buNone/>
            </a:pPr>
            <a:r>
              <a:rPr lang="en-ZA" sz="3200" dirty="0" err="1">
                <a:latin typeface="Courier New"/>
                <a:ea typeface="Courier New"/>
                <a:cs typeface="Courier New"/>
                <a:sym typeface="Courier New"/>
              </a:rPr>
              <a:t>def</a:t>
            </a:r>
            <a:r>
              <a:rPr lang="en-ZA" sz="3200" dirty="0">
                <a:latin typeface="Courier New"/>
                <a:ea typeface="Courier New"/>
                <a:cs typeface="Courier New"/>
                <a:sym typeface="Courier New"/>
              </a:rPr>
              <a:t> Enigma(</a:t>
            </a:r>
            <a:r>
              <a:rPr lang="en-ZA" sz="3200" dirty="0" err="1">
                <a:latin typeface="Courier New"/>
                <a:ea typeface="Courier New"/>
                <a:cs typeface="Courier New"/>
                <a:sym typeface="Courier New"/>
              </a:rPr>
              <a:t>lst,item</a:t>
            </a:r>
            <a:r>
              <a:rPr lang="en-ZA" sz="3200" dirty="0">
                <a:latin typeface="Courier New"/>
                <a:ea typeface="Courier New"/>
                <a:cs typeface="Courier New"/>
                <a:sym typeface="Courier New"/>
              </a:rPr>
              <a:t>):</a:t>
            </a:r>
            <a:endParaRPr dirty="0"/>
          </a:p>
          <a:p>
            <a:pPr marL="571500" lvl="0" indent="-571500" algn="l" rtl="0">
              <a:lnSpc>
                <a:spcPct val="90000"/>
              </a:lnSpc>
              <a:spcBef>
                <a:spcPts val="1500"/>
              </a:spcBef>
              <a:spcAft>
                <a:spcPts val="0"/>
              </a:spcAft>
              <a:buSzPts val="3200"/>
              <a:buFont typeface="Times New Roman"/>
              <a:buNone/>
            </a:pPr>
            <a:r>
              <a:rPr lang="en-ZA" sz="3200" dirty="0">
                <a:latin typeface="Courier New"/>
                <a:ea typeface="Courier New"/>
                <a:cs typeface="Courier New"/>
                <a:sym typeface="Courier New"/>
              </a:rPr>
              <a:t>    </a:t>
            </a:r>
            <a:r>
              <a:rPr lang="en-ZA" sz="3200" dirty="0" err="1">
                <a:latin typeface="Courier New"/>
                <a:ea typeface="Courier New"/>
                <a:cs typeface="Courier New"/>
                <a:sym typeface="Courier New"/>
              </a:rPr>
              <a:t>tmp</a:t>
            </a:r>
            <a:r>
              <a:rPr lang="en-ZA" sz="3200" dirty="0">
                <a:latin typeface="Courier New"/>
                <a:ea typeface="Courier New"/>
                <a:cs typeface="Courier New"/>
                <a:sym typeface="Courier New"/>
              </a:rPr>
              <a:t>=[]</a:t>
            </a:r>
            <a:endParaRPr dirty="0"/>
          </a:p>
          <a:p>
            <a:pPr marL="571500" lvl="0" indent="-571500" algn="l" rtl="0">
              <a:lnSpc>
                <a:spcPct val="90000"/>
              </a:lnSpc>
              <a:spcBef>
                <a:spcPts val="1500"/>
              </a:spcBef>
              <a:spcAft>
                <a:spcPts val="0"/>
              </a:spcAft>
              <a:buSzPts val="3200"/>
              <a:buFont typeface="Times New Roman"/>
              <a:buNone/>
            </a:pPr>
            <a:r>
              <a:rPr lang="en-ZA" sz="3200" dirty="0">
                <a:latin typeface="Courier New"/>
                <a:ea typeface="Courier New"/>
                <a:cs typeface="Courier New"/>
                <a:sym typeface="Courier New"/>
              </a:rPr>
              <a:t>    for </a:t>
            </a:r>
            <a:r>
              <a:rPr lang="en-ZA" sz="3200" dirty="0" err="1">
                <a:latin typeface="Courier New"/>
                <a:ea typeface="Courier New"/>
                <a:cs typeface="Courier New"/>
                <a:sym typeface="Courier New"/>
              </a:rPr>
              <a:t>i</a:t>
            </a:r>
            <a:r>
              <a:rPr lang="en-ZA" sz="3200" dirty="0">
                <a:latin typeface="Courier New"/>
                <a:ea typeface="Courier New"/>
                <a:cs typeface="Courier New"/>
                <a:sym typeface="Courier New"/>
              </a:rPr>
              <a:t> in </a:t>
            </a:r>
            <a:r>
              <a:rPr lang="en-ZA" sz="3200" dirty="0" err="1">
                <a:latin typeface="Courier New"/>
                <a:ea typeface="Courier New"/>
                <a:cs typeface="Courier New"/>
                <a:sym typeface="Courier New"/>
              </a:rPr>
              <a:t>lst</a:t>
            </a:r>
            <a:r>
              <a:rPr lang="en-ZA" sz="3200" dirty="0">
                <a:latin typeface="Courier New"/>
                <a:ea typeface="Courier New"/>
                <a:cs typeface="Courier New"/>
                <a:sym typeface="Courier New"/>
              </a:rPr>
              <a:t>:</a:t>
            </a:r>
            <a:endParaRPr dirty="0"/>
          </a:p>
          <a:p>
            <a:pPr marL="571500" lvl="0" indent="-571500" algn="l" rtl="0">
              <a:lnSpc>
                <a:spcPct val="90000"/>
              </a:lnSpc>
              <a:spcBef>
                <a:spcPts val="1500"/>
              </a:spcBef>
              <a:spcAft>
                <a:spcPts val="0"/>
              </a:spcAft>
              <a:buSzPts val="3200"/>
              <a:buFont typeface="Times New Roman"/>
              <a:buNone/>
            </a:pPr>
            <a:r>
              <a:rPr lang="en-ZA" sz="3200" dirty="0">
                <a:latin typeface="Courier New"/>
                <a:ea typeface="Courier New"/>
                <a:cs typeface="Courier New"/>
                <a:sym typeface="Courier New"/>
              </a:rPr>
              <a:t>        if </a:t>
            </a:r>
            <a:r>
              <a:rPr lang="en-ZA" sz="3200" dirty="0" err="1">
                <a:latin typeface="Courier New"/>
                <a:ea typeface="Courier New"/>
                <a:cs typeface="Courier New"/>
                <a:sym typeface="Courier New"/>
              </a:rPr>
              <a:t>i</a:t>
            </a:r>
            <a:r>
              <a:rPr lang="en-ZA" sz="3200" dirty="0">
                <a:latin typeface="Courier New"/>
                <a:ea typeface="Courier New"/>
                <a:cs typeface="Courier New"/>
                <a:sym typeface="Courier New"/>
              </a:rPr>
              <a:t>!= item:</a:t>
            </a:r>
            <a:endParaRPr dirty="0"/>
          </a:p>
          <a:p>
            <a:pPr marL="571500" lvl="0" indent="-571500" algn="l" rtl="0">
              <a:lnSpc>
                <a:spcPct val="90000"/>
              </a:lnSpc>
              <a:spcBef>
                <a:spcPts val="1500"/>
              </a:spcBef>
              <a:spcAft>
                <a:spcPts val="0"/>
              </a:spcAft>
              <a:buSzPts val="3200"/>
              <a:buFont typeface="Times New Roman"/>
              <a:buNone/>
            </a:pPr>
            <a:r>
              <a:rPr lang="en-ZA" sz="3200" dirty="0">
                <a:latin typeface="Courier New"/>
                <a:ea typeface="Courier New"/>
                <a:cs typeface="Courier New"/>
                <a:sym typeface="Courier New"/>
              </a:rPr>
              <a:t>            </a:t>
            </a:r>
            <a:r>
              <a:rPr lang="en-ZA" sz="3200" dirty="0" err="1">
                <a:latin typeface="Courier New"/>
                <a:ea typeface="Courier New"/>
                <a:cs typeface="Courier New"/>
                <a:sym typeface="Courier New"/>
              </a:rPr>
              <a:t>tmp.append</a:t>
            </a:r>
            <a:r>
              <a:rPr lang="en-ZA" sz="3200" dirty="0">
                <a:latin typeface="Courier New"/>
                <a:ea typeface="Courier New"/>
                <a:cs typeface="Courier New"/>
                <a:sym typeface="Courier New"/>
              </a:rPr>
              <a:t>(</a:t>
            </a:r>
            <a:r>
              <a:rPr lang="en-ZA" sz="3200" dirty="0" err="1">
                <a:latin typeface="Courier New"/>
                <a:ea typeface="Courier New"/>
                <a:cs typeface="Courier New"/>
                <a:sym typeface="Courier New"/>
              </a:rPr>
              <a:t>i</a:t>
            </a:r>
            <a:r>
              <a:rPr lang="en-ZA" sz="3200" dirty="0">
                <a:latin typeface="Courier New"/>
                <a:ea typeface="Courier New"/>
                <a:cs typeface="Courier New"/>
                <a:sym typeface="Courier New"/>
              </a:rPr>
              <a:t>)</a:t>
            </a:r>
            <a:endParaRPr dirty="0"/>
          </a:p>
          <a:p>
            <a:pPr marL="571500" lvl="0" indent="-571500" algn="l" rtl="0">
              <a:lnSpc>
                <a:spcPct val="90000"/>
              </a:lnSpc>
              <a:spcBef>
                <a:spcPts val="1500"/>
              </a:spcBef>
              <a:spcAft>
                <a:spcPts val="0"/>
              </a:spcAft>
              <a:buSzPts val="3200"/>
              <a:buFont typeface="Times New Roman"/>
              <a:buNone/>
            </a:pPr>
            <a:r>
              <a:rPr lang="en-ZA" sz="3200" dirty="0">
                <a:latin typeface="Courier New"/>
                <a:ea typeface="Courier New"/>
                <a:cs typeface="Courier New"/>
                <a:sym typeface="Courier New"/>
              </a:rPr>
              <a:t>    return </a:t>
            </a:r>
            <a:r>
              <a:rPr lang="en-ZA" sz="3200" dirty="0" err="1">
                <a:latin typeface="Courier New"/>
                <a:ea typeface="Courier New"/>
                <a:cs typeface="Courier New"/>
                <a:sym typeface="Courier New"/>
              </a:rPr>
              <a:t>tmp</a:t>
            </a:r>
            <a:endParaRPr sz="3200" dirty="0">
              <a:latin typeface="Courier New"/>
              <a:ea typeface="Courier New"/>
              <a:cs typeface="Courier New"/>
              <a:sym typeface="Courier New"/>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43"/>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65F"/>
              </a:buClr>
              <a:buSzPts val="6000"/>
              <a:buFont typeface="Arial"/>
              <a:buNone/>
            </a:pPr>
            <a:r>
              <a:rPr lang="en-ZA" dirty="0" smtClean="0"/>
              <a:t>Exercise</a:t>
            </a:r>
            <a:endParaRPr dirty="0"/>
          </a:p>
        </p:txBody>
      </p:sp>
      <p:sp>
        <p:nvSpPr>
          <p:cNvPr id="722" name="Google Shape;722;p4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56</a:t>
            </a:fld>
            <a:endParaRPr/>
          </a:p>
        </p:txBody>
      </p:sp>
      <p:sp>
        <p:nvSpPr>
          <p:cNvPr id="723" name="Google Shape;723;p43"/>
          <p:cNvSpPr txBox="1">
            <a:spLocks noGrp="1"/>
          </p:cNvSpPr>
          <p:nvPr>
            <p:ph type="body" idx="1"/>
          </p:nvPr>
        </p:nvSpPr>
        <p:spPr>
          <a:xfrm>
            <a:off x="1257300" y="2656703"/>
            <a:ext cx="15773400" cy="6722247"/>
          </a:xfrm>
          <a:prstGeom prst="rect">
            <a:avLst/>
          </a:prstGeom>
          <a:noFill/>
          <a:ln>
            <a:noFill/>
          </a:ln>
        </p:spPr>
        <p:txBody>
          <a:bodyPr spcFirstLastPara="1" wrap="square" lIns="91425" tIns="45700" rIns="91425" bIns="45700" anchor="t" anchorCtr="0">
            <a:normAutofit/>
          </a:bodyPr>
          <a:lstStyle/>
          <a:p>
            <a:pPr marL="571500" lvl="0" indent="-571500" algn="l" rtl="0">
              <a:lnSpc>
                <a:spcPct val="90000"/>
              </a:lnSpc>
              <a:spcBef>
                <a:spcPts val="0"/>
              </a:spcBef>
              <a:spcAft>
                <a:spcPts val="0"/>
              </a:spcAft>
              <a:buSzPts val="4200"/>
              <a:buFont typeface="Times New Roman"/>
              <a:buNone/>
            </a:pPr>
            <a:r>
              <a:rPr lang="en-ZA"/>
              <a:t>Write down the exact output:</a:t>
            </a:r>
            <a:endParaRPr/>
          </a:p>
          <a:p>
            <a:pPr marL="571500" lvl="0" indent="-571500" algn="l" rtl="0">
              <a:lnSpc>
                <a:spcPct val="90000"/>
              </a:lnSpc>
              <a:spcBef>
                <a:spcPts val="1500"/>
              </a:spcBef>
              <a:spcAft>
                <a:spcPts val="0"/>
              </a:spcAft>
              <a:buSzPts val="3200"/>
              <a:buFont typeface="Times New Roman"/>
              <a:buNone/>
            </a:pPr>
            <a:r>
              <a:rPr lang="en-ZA" sz="3200">
                <a:latin typeface="Courier New"/>
                <a:ea typeface="Courier New"/>
                <a:cs typeface="Courier New"/>
                <a:sym typeface="Courier New"/>
              </a:rPr>
              <a:t>def main():</a:t>
            </a:r>
            <a:endParaRPr/>
          </a:p>
          <a:p>
            <a:pPr marL="571500" lvl="0" indent="-571500" algn="l" rtl="0">
              <a:lnSpc>
                <a:spcPct val="90000"/>
              </a:lnSpc>
              <a:spcBef>
                <a:spcPts val="1500"/>
              </a:spcBef>
              <a:spcAft>
                <a:spcPts val="0"/>
              </a:spcAft>
              <a:buSzPts val="3200"/>
              <a:buFont typeface="Times New Roman"/>
              <a:buNone/>
            </a:pPr>
            <a:r>
              <a:rPr lang="en-ZA" sz="3200">
                <a:latin typeface="Courier New"/>
                <a:ea typeface="Courier New"/>
                <a:cs typeface="Courier New"/>
                <a:sym typeface="Courier New"/>
              </a:rPr>
              <a:t>    list1=[2,4,6,6,8,10]</a:t>
            </a:r>
            <a:endParaRPr/>
          </a:p>
          <a:p>
            <a:pPr marL="571500" lvl="0" indent="-571500" algn="l" rtl="0">
              <a:lnSpc>
                <a:spcPct val="90000"/>
              </a:lnSpc>
              <a:spcBef>
                <a:spcPts val="1500"/>
              </a:spcBef>
              <a:spcAft>
                <a:spcPts val="0"/>
              </a:spcAft>
              <a:buSzPts val="3200"/>
              <a:buFont typeface="Times New Roman"/>
              <a:buNone/>
            </a:pPr>
            <a:r>
              <a:rPr lang="en-ZA" sz="3200">
                <a:latin typeface="Courier New"/>
                <a:ea typeface="Courier New"/>
                <a:cs typeface="Courier New"/>
                <a:sym typeface="Courier New"/>
              </a:rPr>
              <a:t>    list2=["Skipper","Kowalski","Rico","Private","King Julian"]</a:t>
            </a:r>
            <a:endParaRPr/>
          </a:p>
          <a:p>
            <a:pPr marL="571500" lvl="0" indent="-571500" algn="l" rtl="0">
              <a:lnSpc>
                <a:spcPct val="90000"/>
              </a:lnSpc>
              <a:spcBef>
                <a:spcPts val="1500"/>
              </a:spcBef>
              <a:spcAft>
                <a:spcPts val="0"/>
              </a:spcAft>
              <a:buSzPts val="3200"/>
              <a:buFont typeface="Times New Roman"/>
              <a:buNone/>
            </a:pPr>
            <a:r>
              <a:rPr lang="en-ZA" sz="3200">
                <a:latin typeface="Courier New"/>
                <a:ea typeface="Courier New"/>
                <a:cs typeface="Courier New"/>
                <a:sym typeface="Courier New"/>
              </a:rPr>
              <a:t>    list3=[[1,2],[3,4],[5,6]]</a:t>
            </a:r>
            <a:endParaRPr/>
          </a:p>
          <a:p>
            <a:pPr marL="571500" lvl="0" indent="-571500" algn="l" rtl="0">
              <a:lnSpc>
                <a:spcPct val="90000"/>
              </a:lnSpc>
              <a:spcBef>
                <a:spcPts val="1500"/>
              </a:spcBef>
              <a:spcAft>
                <a:spcPts val="0"/>
              </a:spcAft>
              <a:buSzPts val="3200"/>
              <a:buFont typeface="Times New Roman"/>
              <a:buNone/>
            </a:pPr>
            <a:r>
              <a:rPr lang="en-ZA" sz="3200">
                <a:latin typeface="Courier New"/>
                <a:ea typeface="Courier New"/>
                <a:cs typeface="Courier New"/>
                <a:sym typeface="Courier New"/>
              </a:rPr>
              <a:t>    print(Enigma(list2,"King Julian"))</a:t>
            </a:r>
            <a:endParaRPr/>
          </a:p>
          <a:p>
            <a:pPr marL="571500" lvl="0" indent="-571500" algn="l" rtl="0">
              <a:lnSpc>
                <a:spcPct val="90000"/>
              </a:lnSpc>
              <a:spcBef>
                <a:spcPts val="1500"/>
              </a:spcBef>
              <a:spcAft>
                <a:spcPts val="0"/>
              </a:spcAft>
              <a:buSzPts val="3200"/>
              <a:buFont typeface="Times New Roman"/>
              <a:buNone/>
            </a:pPr>
            <a:r>
              <a:rPr lang="en-ZA" sz="3200">
                <a:latin typeface="Courier New"/>
                <a:ea typeface="Courier New"/>
                <a:cs typeface="Courier New"/>
                <a:sym typeface="Courier New"/>
              </a:rPr>
              <a:t>		print(Enigma(list1,9))</a:t>
            </a:r>
            <a:endParaRPr/>
          </a:p>
          <a:p>
            <a:pPr marL="571500" lvl="0" indent="-571500" algn="l" rtl="0">
              <a:lnSpc>
                <a:spcPct val="90000"/>
              </a:lnSpc>
              <a:spcBef>
                <a:spcPts val="1500"/>
              </a:spcBef>
              <a:spcAft>
                <a:spcPts val="0"/>
              </a:spcAft>
              <a:buSzPts val="3200"/>
              <a:buFont typeface="Times New Roman"/>
              <a:buNone/>
            </a:pPr>
            <a:endParaRPr sz="3200">
              <a:latin typeface="Courier New"/>
              <a:ea typeface="Courier New"/>
              <a:cs typeface="Courier New"/>
              <a:sym typeface="Courier New"/>
            </a:endParaRPr>
          </a:p>
          <a:p>
            <a:pPr marL="571500" lvl="0" indent="-571500" algn="l" rtl="0">
              <a:lnSpc>
                <a:spcPct val="90000"/>
              </a:lnSpc>
              <a:spcBef>
                <a:spcPts val="1500"/>
              </a:spcBef>
              <a:spcAft>
                <a:spcPts val="0"/>
              </a:spcAft>
              <a:buSzPts val="3200"/>
              <a:buFont typeface="Times New Roman"/>
              <a:buNone/>
            </a:pPr>
            <a:r>
              <a:rPr lang="en-ZA" sz="3200">
                <a:latin typeface="Courier New"/>
                <a:ea typeface="Courier New"/>
                <a:cs typeface="Courier New"/>
                <a:sym typeface="Courier New"/>
              </a:rPr>
              <a:t>main()</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Google Shape;728;p44"/>
          <p:cNvSpPr txBox="1"/>
          <p:nvPr/>
        </p:nvSpPr>
        <p:spPr>
          <a:xfrm>
            <a:off x="623400" y="7459578"/>
            <a:ext cx="17041200" cy="1716505"/>
          </a:xfrm>
          <a:prstGeom prst="rect">
            <a:avLst/>
          </a:prstGeom>
          <a:noFill/>
          <a:ln>
            <a:noFill/>
          </a:ln>
        </p:spPr>
        <p:txBody>
          <a:bodyPr spcFirstLastPara="1" wrap="square" lIns="91425" tIns="45700" rIns="91425" bIns="45700" anchor="t" anchorCtr="0">
            <a:noAutofit/>
          </a:bodyPr>
          <a:lstStyle/>
          <a:p>
            <a:pPr marL="228600" marR="0" lvl="0" indent="0" algn="ctr" rtl="0">
              <a:lnSpc>
                <a:spcPct val="90000"/>
              </a:lnSpc>
              <a:spcBef>
                <a:spcPts val="0"/>
              </a:spcBef>
              <a:spcAft>
                <a:spcPts val="0"/>
              </a:spcAft>
              <a:buClr>
                <a:schemeClr val="accent3"/>
              </a:buClr>
              <a:buSzPts val="1820"/>
              <a:buFont typeface="Noto Sans Symbols"/>
              <a:buNone/>
            </a:pPr>
            <a:endParaRPr sz="2800" b="0" i="0" u="none" strike="noStrike" cap="none">
              <a:solidFill>
                <a:srgbClr val="5E5E5E"/>
              </a:solidFill>
              <a:latin typeface="Arial"/>
              <a:ea typeface="Arial"/>
              <a:cs typeface="Arial"/>
              <a:sym typeface="Arial"/>
            </a:endParaRPr>
          </a:p>
          <a:p>
            <a:pPr marL="228600" marR="0" lvl="0" indent="0" algn="ctr" rtl="0">
              <a:lnSpc>
                <a:spcPct val="90000"/>
              </a:lnSpc>
              <a:spcBef>
                <a:spcPts val="1500"/>
              </a:spcBef>
              <a:spcAft>
                <a:spcPts val="0"/>
              </a:spcAft>
              <a:buClr>
                <a:schemeClr val="accent3"/>
              </a:buClr>
              <a:buSzPts val="2080"/>
              <a:buFont typeface="Noto Sans Symbols"/>
              <a:buNone/>
            </a:pPr>
            <a:r>
              <a:rPr lang="en-ZA" sz="3200" b="0" i="0" u="none" strike="noStrike" cap="none">
                <a:solidFill>
                  <a:srgbClr val="313131"/>
                </a:solidFill>
                <a:latin typeface="Arial"/>
                <a:ea typeface="Arial"/>
                <a:cs typeface="Arial"/>
                <a:sym typeface="Arial"/>
              </a:rPr>
              <a:t>Unless otherwise stated, all materials are copyright of the University of Cape Town</a:t>
            </a:r>
            <a:endParaRPr/>
          </a:p>
          <a:p>
            <a:pPr marL="228600" marR="0" lvl="0" indent="0" algn="ctr" rtl="0">
              <a:lnSpc>
                <a:spcPct val="90000"/>
              </a:lnSpc>
              <a:spcBef>
                <a:spcPts val="1500"/>
              </a:spcBef>
              <a:spcAft>
                <a:spcPts val="0"/>
              </a:spcAft>
              <a:buClr>
                <a:schemeClr val="accent3"/>
              </a:buClr>
              <a:buSzPts val="2080"/>
              <a:buFont typeface="Noto Sans Symbols"/>
              <a:buNone/>
            </a:pPr>
            <a:r>
              <a:rPr lang="en-ZA" sz="3200" b="0" i="0" u="none" strike="noStrike" cap="none">
                <a:solidFill>
                  <a:srgbClr val="313131"/>
                </a:solidFill>
                <a:latin typeface="Arial"/>
                <a:ea typeface="Arial"/>
                <a:cs typeface="Arial"/>
                <a:sym typeface="Arial"/>
              </a:rPr>
              <a:t>© University of Cape Town</a:t>
            </a:r>
            <a:endParaRPr sz="3200" b="0" i="0" u="none" strike="noStrike" cap="none">
              <a:solidFill>
                <a:srgbClr val="313131"/>
              </a:solidFill>
              <a:latin typeface="Arial"/>
              <a:ea typeface="Arial"/>
              <a:cs typeface="Arial"/>
              <a:sym typeface="Arial"/>
            </a:endParaRPr>
          </a:p>
        </p:txBody>
      </p:sp>
      <p:pic>
        <p:nvPicPr>
          <p:cNvPr id="729" name="Google Shape;729;p44"/>
          <p:cNvPicPr preferRelativeResize="0"/>
          <p:nvPr/>
        </p:nvPicPr>
        <p:blipFill rotWithShape="1">
          <a:blip r:embed="rId3">
            <a:alphaModFix/>
          </a:blip>
          <a:srcRect/>
          <a:stretch/>
        </p:blipFill>
        <p:spPr>
          <a:xfrm>
            <a:off x="3832034" y="1749794"/>
            <a:ext cx="10566792" cy="1912944"/>
          </a:xfrm>
          <a:prstGeom prst="rect">
            <a:avLst/>
          </a:prstGeom>
          <a:noFill/>
          <a:ln>
            <a:noFill/>
          </a:ln>
        </p:spPr>
      </p:pic>
      <p:sp>
        <p:nvSpPr>
          <p:cNvPr id="730" name="Google Shape;730;p44"/>
          <p:cNvSpPr/>
          <p:nvPr/>
        </p:nvSpPr>
        <p:spPr>
          <a:xfrm rot="5400000">
            <a:off x="9008268" y="-9008268"/>
            <a:ext cx="271463" cy="18288001"/>
          </a:xfrm>
          <a:prstGeom prst="rect">
            <a:avLst/>
          </a:prstGeom>
          <a:solidFill>
            <a:schemeClr val="accent1"/>
          </a:solidFill>
          <a:ln w="12700" cap="flat" cmpd="sng">
            <a:solidFill>
              <a:srgbClr val="00274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731" name="Google Shape;731;p44" descr="A picture containing text, clipart&#10;&#10;Description automatically generated"/>
          <p:cNvPicPr preferRelativeResize="0"/>
          <p:nvPr/>
        </p:nvPicPr>
        <p:blipFill rotWithShape="1">
          <a:blip r:embed="rId4">
            <a:alphaModFix/>
          </a:blip>
          <a:srcRect/>
          <a:stretch/>
        </p:blipFill>
        <p:spPr>
          <a:xfrm>
            <a:off x="4588596" y="4637686"/>
            <a:ext cx="9110808" cy="138248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7"/>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65F"/>
              </a:buClr>
              <a:buSzPts val="6000"/>
              <a:buFont typeface="Arial"/>
              <a:buNone/>
            </a:pPr>
            <a:r>
              <a:rPr lang="en-ZA"/>
              <a:t>Concept: Arrays</a:t>
            </a:r>
            <a:endParaRPr/>
          </a:p>
        </p:txBody>
      </p:sp>
      <p:sp>
        <p:nvSpPr>
          <p:cNvPr id="382" name="Google Shape;382;p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6</a:t>
            </a:fld>
            <a:endParaRPr/>
          </a:p>
        </p:txBody>
      </p:sp>
      <p:sp>
        <p:nvSpPr>
          <p:cNvPr id="383" name="Google Shape;383;p7"/>
          <p:cNvSpPr txBox="1"/>
          <p:nvPr/>
        </p:nvSpPr>
        <p:spPr>
          <a:xfrm>
            <a:off x="1257300" y="2656703"/>
            <a:ext cx="15773400" cy="6722247"/>
          </a:xfrm>
          <a:prstGeom prst="rect">
            <a:avLst/>
          </a:prstGeom>
          <a:noFill/>
          <a:ln>
            <a:noFill/>
          </a:ln>
        </p:spPr>
        <p:txBody>
          <a:bodyPr spcFirstLastPara="1" wrap="square" lIns="0" tIns="15875" rIns="0" bIns="0" anchor="t" anchorCtr="0">
            <a:normAutofit/>
          </a:bodyPr>
          <a:lstStyle/>
          <a:p>
            <a:pPr marL="0" marR="0" lvl="0" indent="0" algn="l" rtl="0">
              <a:lnSpc>
                <a:spcPct val="93000"/>
              </a:lnSpc>
              <a:spcBef>
                <a:spcPts val="1500"/>
              </a:spcBef>
              <a:spcAft>
                <a:spcPts val="0"/>
              </a:spcAft>
              <a:buClr>
                <a:srgbClr val="666600"/>
              </a:buClr>
              <a:buSzPts val="3150"/>
              <a:buFont typeface="Noto Sans Symbols"/>
              <a:buNone/>
            </a:pPr>
            <a:r>
              <a:rPr lang="en-ZA" sz="4200" b="0" i="0" u="none" strike="noStrike" cap="none">
                <a:solidFill>
                  <a:srgbClr val="171717"/>
                </a:solidFill>
                <a:latin typeface="Arial"/>
                <a:ea typeface="Arial"/>
                <a:cs typeface="Arial"/>
                <a:sym typeface="Arial"/>
              </a:rPr>
              <a:t>An array is an </a:t>
            </a:r>
            <a:r>
              <a:rPr lang="en-ZA" sz="4200" b="1" i="0" u="none" strike="noStrike" cap="none">
                <a:solidFill>
                  <a:srgbClr val="171717"/>
                </a:solidFill>
                <a:latin typeface="Arial"/>
                <a:ea typeface="Arial"/>
                <a:cs typeface="Arial"/>
                <a:sym typeface="Arial"/>
              </a:rPr>
              <a:t>indexed sequence </a:t>
            </a:r>
            <a:r>
              <a:rPr lang="en-ZA" sz="4200" b="0" i="0" u="none" strike="noStrike" cap="none">
                <a:solidFill>
                  <a:srgbClr val="171717"/>
                </a:solidFill>
                <a:latin typeface="Arial"/>
                <a:ea typeface="Arial"/>
                <a:cs typeface="Arial"/>
                <a:sym typeface="Arial"/>
              </a:rPr>
              <a:t>of values associated with </a:t>
            </a:r>
            <a:r>
              <a:rPr lang="en-ZA" sz="4200" b="1" i="0" u="none" strike="noStrike" cap="none">
                <a:solidFill>
                  <a:srgbClr val="171717"/>
                </a:solidFill>
                <a:latin typeface="Arial"/>
                <a:ea typeface="Arial"/>
                <a:cs typeface="Arial"/>
                <a:sym typeface="Arial"/>
              </a:rPr>
              <a:t>one variable</a:t>
            </a:r>
            <a:r>
              <a:rPr lang="en-ZA" sz="4200" b="0" i="0" u="none" strike="noStrike" cap="none">
                <a:solidFill>
                  <a:srgbClr val="171717"/>
                </a:solidFill>
                <a:latin typeface="Arial"/>
                <a:ea typeface="Arial"/>
                <a:cs typeface="Arial"/>
                <a:sym typeface="Arial"/>
              </a:rPr>
              <a:t>.</a:t>
            </a:r>
            <a:endParaRPr/>
          </a:p>
          <a:p>
            <a:pPr marL="502445" marR="0" lvl="0" indent="-502445" algn="l" rtl="0">
              <a:lnSpc>
                <a:spcPct val="90000"/>
              </a:lnSpc>
              <a:spcBef>
                <a:spcPts val="1500"/>
              </a:spcBef>
              <a:spcAft>
                <a:spcPts val="0"/>
              </a:spcAft>
              <a:buClr>
                <a:srgbClr val="666600"/>
              </a:buClr>
              <a:buSzPts val="3150"/>
              <a:buFont typeface="Noto Sans Symbols"/>
              <a:buNone/>
            </a:pPr>
            <a:endParaRPr sz="4200" b="0" i="0" u="none" strike="noStrike" cap="none">
              <a:solidFill>
                <a:srgbClr val="171717"/>
              </a:solidFill>
              <a:latin typeface="Arial"/>
              <a:ea typeface="Arial"/>
              <a:cs typeface="Arial"/>
              <a:sym typeface="Arial"/>
            </a:endParaRPr>
          </a:p>
          <a:p>
            <a:pPr marL="502445" marR="0" lvl="0" indent="-502445" algn="l" rtl="0">
              <a:lnSpc>
                <a:spcPct val="90000"/>
              </a:lnSpc>
              <a:spcBef>
                <a:spcPts val="1500"/>
              </a:spcBef>
              <a:spcAft>
                <a:spcPts val="0"/>
              </a:spcAft>
              <a:buClr>
                <a:srgbClr val="666600"/>
              </a:buClr>
              <a:buSzPts val="3150"/>
              <a:buFont typeface="Noto Sans Symbols"/>
              <a:buNone/>
            </a:pPr>
            <a:endParaRPr sz="4200" b="0" i="0" u="none" strike="noStrike" cap="none">
              <a:solidFill>
                <a:srgbClr val="171717"/>
              </a:solidFill>
              <a:latin typeface="Arial"/>
              <a:ea typeface="Arial"/>
              <a:cs typeface="Arial"/>
              <a:sym typeface="Arial"/>
            </a:endParaRPr>
          </a:p>
          <a:p>
            <a:pPr marL="502445" marR="0" lvl="0" indent="-502445" algn="l" rtl="0">
              <a:lnSpc>
                <a:spcPct val="90000"/>
              </a:lnSpc>
              <a:spcBef>
                <a:spcPts val="1500"/>
              </a:spcBef>
              <a:spcAft>
                <a:spcPts val="0"/>
              </a:spcAft>
              <a:buClr>
                <a:srgbClr val="666600"/>
              </a:buClr>
              <a:buSzPts val="3150"/>
              <a:buFont typeface="Noto Sans Symbols"/>
              <a:buNone/>
            </a:pPr>
            <a:endParaRPr sz="4200" b="0" i="0" u="none" strike="noStrike" cap="none">
              <a:solidFill>
                <a:srgbClr val="171717"/>
              </a:solidFill>
              <a:latin typeface="Arial"/>
              <a:ea typeface="Arial"/>
              <a:cs typeface="Arial"/>
              <a:sym typeface="Arial"/>
            </a:endParaRPr>
          </a:p>
          <a:p>
            <a:pPr marL="571500" marR="0" lvl="0" indent="-571500" algn="l" rtl="0">
              <a:lnSpc>
                <a:spcPct val="90000"/>
              </a:lnSpc>
              <a:spcBef>
                <a:spcPts val="1500"/>
              </a:spcBef>
              <a:spcAft>
                <a:spcPts val="0"/>
              </a:spcAft>
              <a:buClr>
                <a:srgbClr val="D95F29"/>
              </a:buClr>
              <a:buSzPts val="4200"/>
              <a:buFont typeface="Noto Sans Symbols"/>
              <a:buChar char="▪"/>
            </a:pPr>
            <a:r>
              <a:rPr lang="en-ZA" sz="4200" b="0" i="0" u="none" strike="noStrike" cap="none">
                <a:solidFill>
                  <a:srgbClr val="171717"/>
                </a:solidFill>
                <a:latin typeface="Arial"/>
                <a:ea typeface="Arial"/>
                <a:cs typeface="Arial"/>
                <a:sym typeface="Arial"/>
              </a:rPr>
              <a:t>Arrays can be fixed length or variable length.</a:t>
            </a:r>
            <a:endParaRPr/>
          </a:p>
          <a:p>
            <a:pPr marL="571500" marR="0" lvl="0" indent="-571500" algn="l" rtl="0">
              <a:lnSpc>
                <a:spcPct val="90000"/>
              </a:lnSpc>
              <a:spcBef>
                <a:spcPts val="1500"/>
              </a:spcBef>
              <a:spcAft>
                <a:spcPts val="0"/>
              </a:spcAft>
              <a:buClr>
                <a:srgbClr val="D95F29"/>
              </a:buClr>
              <a:buSzPts val="4200"/>
              <a:buFont typeface="Noto Sans Symbols"/>
              <a:buChar char="▪"/>
            </a:pPr>
            <a:r>
              <a:rPr lang="en-ZA" sz="4200" b="0" i="0" u="none" strike="noStrike" cap="none">
                <a:solidFill>
                  <a:srgbClr val="171717"/>
                </a:solidFill>
                <a:latin typeface="Arial"/>
                <a:ea typeface="Arial"/>
                <a:cs typeface="Arial"/>
                <a:sym typeface="Arial"/>
              </a:rPr>
              <a:t>Arrays can hold multiple values of the same type or different types.</a:t>
            </a:r>
            <a:endParaRPr/>
          </a:p>
        </p:txBody>
      </p:sp>
      <p:sp>
        <p:nvSpPr>
          <p:cNvPr id="384" name="Google Shape;384;p7"/>
          <p:cNvSpPr/>
          <p:nvPr/>
        </p:nvSpPr>
        <p:spPr>
          <a:xfrm>
            <a:off x="5269786" y="4257835"/>
            <a:ext cx="1350168" cy="1081088"/>
          </a:xfrm>
          <a:prstGeom prst="rect">
            <a:avLst/>
          </a:prstGeom>
          <a:solidFill>
            <a:srgbClr val="81E266"/>
          </a:solidFill>
          <a:ln w="9525" cap="flat" cmpd="sng">
            <a:solidFill>
              <a:srgbClr val="000000"/>
            </a:solidFill>
            <a:prstDash val="solid"/>
            <a:round/>
            <a:headEnd type="none" w="sm" len="sm"/>
            <a:tailEnd type="none" w="sm" len="sm"/>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5</a:t>
            </a:r>
            <a:endParaRPr/>
          </a:p>
        </p:txBody>
      </p:sp>
      <p:sp>
        <p:nvSpPr>
          <p:cNvPr id="385" name="Google Shape;385;p7"/>
          <p:cNvSpPr/>
          <p:nvPr/>
        </p:nvSpPr>
        <p:spPr>
          <a:xfrm>
            <a:off x="6619955" y="4257835"/>
            <a:ext cx="1350170" cy="1081088"/>
          </a:xfrm>
          <a:prstGeom prst="rect">
            <a:avLst/>
          </a:prstGeom>
          <a:solidFill>
            <a:srgbClr val="81E266"/>
          </a:solidFill>
          <a:ln w="9525" cap="flat" cmpd="sng">
            <a:solidFill>
              <a:srgbClr val="000000"/>
            </a:solidFill>
            <a:prstDash val="solid"/>
            <a:round/>
            <a:headEnd type="none" w="sm" len="sm"/>
            <a:tailEnd type="none" w="sm" len="sm"/>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3</a:t>
            </a:r>
            <a:endParaRPr/>
          </a:p>
        </p:txBody>
      </p:sp>
      <p:sp>
        <p:nvSpPr>
          <p:cNvPr id="386" name="Google Shape;386;p7"/>
          <p:cNvSpPr/>
          <p:nvPr/>
        </p:nvSpPr>
        <p:spPr>
          <a:xfrm>
            <a:off x="7970124" y="4257835"/>
            <a:ext cx="1350168" cy="1081088"/>
          </a:xfrm>
          <a:prstGeom prst="rect">
            <a:avLst/>
          </a:prstGeom>
          <a:solidFill>
            <a:srgbClr val="81E266"/>
          </a:solidFill>
          <a:ln w="9525" cap="flat" cmpd="sng">
            <a:solidFill>
              <a:srgbClr val="000000"/>
            </a:solidFill>
            <a:prstDash val="solid"/>
            <a:round/>
            <a:headEnd type="none" w="sm" len="sm"/>
            <a:tailEnd type="none" w="sm" len="sm"/>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2</a:t>
            </a:r>
            <a:endParaRPr/>
          </a:p>
        </p:txBody>
      </p:sp>
      <p:sp>
        <p:nvSpPr>
          <p:cNvPr id="387" name="Google Shape;387;p7"/>
          <p:cNvSpPr/>
          <p:nvPr/>
        </p:nvSpPr>
        <p:spPr>
          <a:xfrm>
            <a:off x="9320292" y="4257835"/>
            <a:ext cx="1350170" cy="1081088"/>
          </a:xfrm>
          <a:prstGeom prst="rect">
            <a:avLst/>
          </a:prstGeom>
          <a:solidFill>
            <a:srgbClr val="81E266"/>
          </a:solidFill>
          <a:ln w="9525" cap="flat" cmpd="sng">
            <a:solidFill>
              <a:srgbClr val="000000"/>
            </a:solidFill>
            <a:prstDash val="solid"/>
            <a:round/>
            <a:headEnd type="none" w="sm" len="sm"/>
            <a:tailEnd type="none" w="sm" len="sm"/>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4</a:t>
            </a:r>
            <a:endParaRPr/>
          </a:p>
        </p:txBody>
      </p:sp>
      <p:sp>
        <p:nvSpPr>
          <p:cNvPr id="388" name="Google Shape;388;p7"/>
          <p:cNvSpPr/>
          <p:nvPr/>
        </p:nvSpPr>
        <p:spPr>
          <a:xfrm>
            <a:off x="10670461" y="4257835"/>
            <a:ext cx="1350168" cy="1081088"/>
          </a:xfrm>
          <a:prstGeom prst="rect">
            <a:avLst/>
          </a:prstGeom>
          <a:solidFill>
            <a:srgbClr val="81E266"/>
          </a:solidFill>
          <a:ln w="9525" cap="flat" cmpd="sng">
            <a:solidFill>
              <a:srgbClr val="000000"/>
            </a:solidFill>
            <a:prstDash val="solid"/>
            <a:round/>
            <a:headEnd type="none" w="sm" len="sm"/>
            <a:tailEnd type="none" w="sm" len="sm"/>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7</a:t>
            </a:r>
            <a:endParaRPr/>
          </a:p>
        </p:txBody>
      </p:sp>
      <p:sp>
        <p:nvSpPr>
          <p:cNvPr id="389" name="Google Shape;389;p7"/>
          <p:cNvSpPr/>
          <p:nvPr/>
        </p:nvSpPr>
        <p:spPr>
          <a:xfrm>
            <a:off x="12020630" y="4257835"/>
            <a:ext cx="1350170" cy="1081088"/>
          </a:xfrm>
          <a:prstGeom prst="rect">
            <a:avLst/>
          </a:prstGeom>
          <a:solidFill>
            <a:srgbClr val="81E266"/>
          </a:solidFill>
          <a:ln w="9525" cap="flat" cmpd="sng">
            <a:solidFill>
              <a:srgbClr val="000000"/>
            </a:solidFill>
            <a:prstDash val="solid"/>
            <a:round/>
            <a:headEnd type="none" w="sm" len="sm"/>
            <a:tailEnd type="none" w="sm" len="sm"/>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1</a:t>
            </a:r>
            <a:endParaRPr/>
          </a:p>
        </p:txBody>
      </p:sp>
      <p:sp>
        <p:nvSpPr>
          <p:cNvPr id="390" name="Google Shape;390;p7"/>
          <p:cNvSpPr/>
          <p:nvPr/>
        </p:nvSpPr>
        <p:spPr>
          <a:xfrm>
            <a:off x="13370798" y="4257835"/>
            <a:ext cx="1350168" cy="1081088"/>
          </a:xfrm>
          <a:prstGeom prst="rect">
            <a:avLst/>
          </a:prstGeom>
          <a:solidFill>
            <a:srgbClr val="81E266"/>
          </a:solidFill>
          <a:ln w="9525" cap="flat" cmpd="sng">
            <a:solidFill>
              <a:srgbClr val="000000"/>
            </a:solidFill>
            <a:prstDash val="solid"/>
            <a:round/>
            <a:headEnd type="none" w="sm" len="sm"/>
            <a:tailEnd type="none" w="sm" len="sm"/>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3</a:t>
            </a:r>
            <a:endParaRPr/>
          </a:p>
        </p:txBody>
      </p:sp>
      <p:sp>
        <p:nvSpPr>
          <p:cNvPr id="391" name="Google Shape;391;p7"/>
          <p:cNvSpPr txBox="1"/>
          <p:nvPr/>
        </p:nvSpPr>
        <p:spPr>
          <a:xfrm>
            <a:off x="5269786" y="5338922"/>
            <a:ext cx="1350168" cy="447675"/>
          </a:xfrm>
          <a:prstGeom prst="rect">
            <a:avLst/>
          </a:prstGeom>
          <a:noFill/>
          <a:ln>
            <a:noFill/>
          </a:ln>
        </p:spPr>
        <p:txBody>
          <a:bodyPr spcFirstLastPara="1" wrap="square" lIns="135000" tIns="67500" rIns="135000" bIns="67500" anchor="t" anchorCtr="0">
            <a:noAutofit/>
          </a:bodyPr>
          <a:lstStyle/>
          <a:p>
            <a:pPr marL="0" marR="0" lvl="0" indent="0" algn="ctr" rtl="0">
              <a:lnSpc>
                <a:spcPct val="100000"/>
              </a:lnSpc>
              <a:spcBef>
                <a:spcPts val="0"/>
              </a:spcBef>
              <a:spcAft>
                <a:spcPts val="0"/>
              </a:spcAft>
              <a:buClr>
                <a:srgbClr val="000000"/>
              </a:buClr>
              <a:buSzPts val="2100"/>
              <a:buFont typeface="Times New Roman"/>
              <a:buNone/>
            </a:pPr>
            <a:r>
              <a:rPr lang="en-ZA" sz="2100" b="0" i="0" u="none" strike="noStrike" cap="none">
                <a:solidFill>
                  <a:srgbClr val="000000"/>
                </a:solidFill>
                <a:latin typeface="Arial"/>
                <a:ea typeface="Arial"/>
                <a:cs typeface="Arial"/>
                <a:sym typeface="Arial"/>
              </a:rPr>
              <a:t>0</a:t>
            </a:r>
            <a:endParaRPr/>
          </a:p>
        </p:txBody>
      </p:sp>
      <p:sp>
        <p:nvSpPr>
          <p:cNvPr id="392" name="Google Shape;392;p7"/>
          <p:cNvSpPr txBox="1"/>
          <p:nvPr/>
        </p:nvSpPr>
        <p:spPr>
          <a:xfrm>
            <a:off x="3919617" y="5338922"/>
            <a:ext cx="1350170" cy="447675"/>
          </a:xfrm>
          <a:prstGeom prst="rect">
            <a:avLst/>
          </a:prstGeom>
          <a:noFill/>
          <a:ln>
            <a:noFill/>
          </a:ln>
        </p:spPr>
        <p:txBody>
          <a:bodyPr spcFirstLastPara="1" wrap="square" lIns="135000" tIns="67500" rIns="135000" bIns="67500" anchor="t" anchorCtr="0">
            <a:noAutofit/>
          </a:bodyPr>
          <a:lstStyle/>
          <a:p>
            <a:pPr marL="0" marR="0" lvl="0" indent="0" algn="l" rtl="0">
              <a:lnSpc>
                <a:spcPct val="100000"/>
              </a:lnSpc>
              <a:spcBef>
                <a:spcPts val="0"/>
              </a:spcBef>
              <a:spcAft>
                <a:spcPts val="0"/>
              </a:spcAft>
              <a:buClr>
                <a:srgbClr val="000000"/>
              </a:buClr>
              <a:buSzPts val="2100"/>
              <a:buFont typeface="Times New Roman"/>
              <a:buNone/>
            </a:pPr>
            <a:r>
              <a:rPr lang="en-ZA" sz="2100" b="0" i="1" u="none" strike="noStrike" cap="none">
                <a:solidFill>
                  <a:srgbClr val="000000"/>
                </a:solidFill>
                <a:latin typeface="Arial"/>
                <a:ea typeface="Arial"/>
                <a:cs typeface="Arial"/>
                <a:sym typeface="Arial"/>
              </a:rPr>
              <a:t>index</a:t>
            </a:r>
            <a:endParaRPr/>
          </a:p>
        </p:txBody>
      </p:sp>
      <p:sp>
        <p:nvSpPr>
          <p:cNvPr id="393" name="Google Shape;393;p7"/>
          <p:cNvSpPr txBox="1"/>
          <p:nvPr/>
        </p:nvSpPr>
        <p:spPr>
          <a:xfrm>
            <a:off x="1831261" y="4481672"/>
            <a:ext cx="3159918" cy="588168"/>
          </a:xfrm>
          <a:prstGeom prst="rect">
            <a:avLst/>
          </a:prstGeom>
          <a:noFill/>
          <a:ln>
            <a:noFill/>
          </a:ln>
        </p:spPr>
        <p:txBody>
          <a:bodyPr spcFirstLastPara="1" wrap="square" lIns="135000" tIns="67500" rIns="135000" bIns="67500" anchor="t" anchorCtr="0">
            <a:noAutofit/>
          </a:bodyPr>
          <a:lstStyle/>
          <a:p>
            <a:pPr marL="0" marR="0" lvl="0" indent="0" algn="l" rtl="0">
              <a:lnSpc>
                <a:spcPct val="100000"/>
              </a:lnSpc>
              <a:spcBef>
                <a:spcPts val="0"/>
              </a:spcBef>
              <a:spcAft>
                <a:spcPts val="0"/>
              </a:spcAft>
              <a:buClr>
                <a:srgbClr val="000000"/>
              </a:buClr>
              <a:buSzPts val="3900"/>
              <a:buFont typeface="Times New Roman"/>
              <a:buNone/>
            </a:pPr>
            <a:r>
              <a:rPr lang="en-ZA" sz="3900" b="0" i="1" u="none" strike="noStrike" cap="none">
                <a:solidFill>
                  <a:srgbClr val="000000"/>
                </a:solidFill>
                <a:latin typeface="Arial"/>
                <a:ea typeface="Arial"/>
                <a:cs typeface="Arial"/>
                <a:sym typeface="Arial"/>
              </a:rPr>
              <a:t>Array values:</a:t>
            </a:r>
            <a:endParaRPr/>
          </a:p>
        </p:txBody>
      </p:sp>
      <p:sp>
        <p:nvSpPr>
          <p:cNvPr id="394" name="Google Shape;394;p7"/>
          <p:cNvSpPr txBox="1"/>
          <p:nvPr/>
        </p:nvSpPr>
        <p:spPr>
          <a:xfrm>
            <a:off x="6619955" y="5338922"/>
            <a:ext cx="1350170" cy="447675"/>
          </a:xfrm>
          <a:prstGeom prst="rect">
            <a:avLst/>
          </a:prstGeom>
          <a:noFill/>
          <a:ln>
            <a:noFill/>
          </a:ln>
        </p:spPr>
        <p:txBody>
          <a:bodyPr spcFirstLastPara="1" wrap="square" lIns="135000" tIns="67500" rIns="135000" bIns="67500" anchor="t" anchorCtr="0">
            <a:noAutofit/>
          </a:bodyPr>
          <a:lstStyle/>
          <a:p>
            <a:pPr marL="0" marR="0" lvl="0" indent="0" algn="ctr" rtl="0">
              <a:lnSpc>
                <a:spcPct val="100000"/>
              </a:lnSpc>
              <a:spcBef>
                <a:spcPts val="0"/>
              </a:spcBef>
              <a:spcAft>
                <a:spcPts val="0"/>
              </a:spcAft>
              <a:buClr>
                <a:srgbClr val="000000"/>
              </a:buClr>
              <a:buSzPts val="2100"/>
              <a:buFont typeface="Times New Roman"/>
              <a:buNone/>
            </a:pPr>
            <a:r>
              <a:rPr lang="en-ZA" sz="2100" b="0" i="0" u="none" strike="noStrike" cap="none">
                <a:solidFill>
                  <a:srgbClr val="000000"/>
                </a:solidFill>
                <a:latin typeface="Arial"/>
                <a:ea typeface="Arial"/>
                <a:cs typeface="Arial"/>
                <a:sym typeface="Arial"/>
              </a:rPr>
              <a:t>1</a:t>
            </a:r>
            <a:endParaRPr/>
          </a:p>
        </p:txBody>
      </p:sp>
      <p:sp>
        <p:nvSpPr>
          <p:cNvPr id="395" name="Google Shape;395;p7"/>
          <p:cNvSpPr txBox="1"/>
          <p:nvPr/>
        </p:nvSpPr>
        <p:spPr>
          <a:xfrm>
            <a:off x="7970124" y="5338922"/>
            <a:ext cx="1350168" cy="447675"/>
          </a:xfrm>
          <a:prstGeom prst="rect">
            <a:avLst/>
          </a:prstGeom>
          <a:noFill/>
          <a:ln>
            <a:noFill/>
          </a:ln>
        </p:spPr>
        <p:txBody>
          <a:bodyPr spcFirstLastPara="1" wrap="square" lIns="135000" tIns="67500" rIns="135000" bIns="67500" anchor="t" anchorCtr="0">
            <a:noAutofit/>
          </a:bodyPr>
          <a:lstStyle/>
          <a:p>
            <a:pPr marL="0" marR="0" lvl="0" indent="0" algn="ctr" rtl="0">
              <a:lnSpc>
                <a:spcPct val="100000"/>
              </a:lnSpc>
              <a:spcBef>
                <a:spcPts val="0"/>
              </a:spcBef>
              <a:spcAft>
                <a:spcPts val="0"/>
              </a:spcAft>
              <a:buClr>
                <a:srgbClr val="000000"/>
              </a:buClr>
              <a:buSzPts val="2100"/>
              <a:buFont typeface="Times New Roman"/>
              <a:buNone/>
            </a:pPr>
            <a:r>
              <a:rPr lang="en-ZA" sz="2100" b="0" i="0" u="none" strike="noStrike" cap="none">
                <a:solidFill>
                  <a:srgbClr val="000000"/>
                </a:solidFill>
                <a:latin typeface="Arial"/>
                <a:ea typeface="Arial"/>
                <a:cs typeface="Arial"/>
                <a:sym typeface="Arial"/>
              </a:rPr>
              <a:t>2</a:t>
            </a:r>
            <a:endParaRPr/>
          </a:p>
        </p:txBody>
      </p:sp>
      <p:sp>
        <p:nvSpPr>
          <p:cNvPr id="396" name="Google Shape;396;p7"/>
          <p:cNvSpPr txBox="1"/>
          <p:nvPr/>
        </p:nvSpPr>
        <p:spPr>
          <a:xfrm>
            <a:off x="9320292" y="5338922"/>
            <a:ext cx="1350170" cy="447675"/>
          </a:xfrm>
          <a:prstGeom prst="rect">
            <a:avLst/>
          </a:prstGeom>
          <a:noFill/>
          <a:ln>
            <a:noFill/>
          </a:ln>
        </p:spPr>
        <p:txBody>
          <a:bodyPr spcFirstLastPara="1" wrap="square" lIns="135000" tIns="67500" rIns="135000" bIns="67500" anchor="t" anchorCtr="0">
            <a:noAutofit/>
          </a:bodyPr>
          <a:lstStyle/>
          <a:p>
            <a:pPr marL="0" marR="0" lvl="0" indent="0" algn="ctr" rtl="0">
              <a:lnSpc>
                <a:spcPct val="100000"/>
              </a:lnSpc>
              <a:spcBef>
                <a:spcPts val="0"/>
              </a:spcBef>
              <a:spcAft>
                <a:spcPts val="0"/>
              </a:spcAft>
              <a:buClr>
                <a:srgbClr val="000000"/>
              </a:buClr>
              <a:buSzPts val="2100"/>
              <a:buFont typeface="Times New Roman"/>
              <a:buNone/>
            </a:pPr>
            <a:r>
              <a:rPr lang="en-ZA" sz="2100" b="0" i="0" u="none" strike="noStrike" cap="none">
                <a:solidFill>
                  <a:srgbClr val="000000"/>
                </a:solidFill>
                <a:latin typeface="Arial"/>
                <a:ea typeface="Arial"/>
                <a:cs typeface="Arial"/>
                <a:sym typeface="Arial"/>
              </a:rPr>
              <a:t>3</a:t>
            </a:r>
            <a:endParaRPr/>
          </a:p>
        </p:txBody>
      </p:sp>
      <p:sp>
        <p:nvSpPr>
          <p:cNvPr id="397" name="Google Shape;397;p7"/>
          <p:cNvSpPr txBox="1"/>
          <p:nvPr/>
        </p:nvSpPr>
        <p:spPr>
          <a:xfrm>
            <a:off x="13370798" y="5338922"/>
            <a:ext cx="1350168" cy="447675"/>
          </a:xfrm>
          <a:prstGeom prst="rect">
            <a:avLst/>
          </a:prstGeom>
          <a:noFill/>
          <a:ln>
            <a:noFill/>
          </a:ln>
        </p:spPr>
        <p:txBody>
          <a:bodyPr spcFirstLastPara="1" wrap="square" lIns="135000" tIns="67500" rIns="135000" bIns="67500" anchor="t" anchorCtr="0">
            <a:noAutofit/>
          </a:bodyPr>
          <a:lstStyle/>
          <a:p>
            <a:pPr marL="0" marR="0" lvl="0" indent="0" algn="ctr" rtl="0">
              <a:lnSpc>
                <a:spcPct val="100000"/>
              </a:lnSpc>
              <a:spcBef>
                <a:spcPts val="0"/>
              </a:spcBef>
              <a:spcAft>
                <a:spcPts val="0"/>
              </a:spcAft>
              <a:buClr>
                <a:srgbClr val="000000"/>
              </a:buClr>
              <a:buSzPts val="2100"/>
              <a:buFont typeface="Times New Roman"/>
              <a:buNone/>
            </a:pPr>
            <a:r>
              <a:rPr lang="en-ZA" sz="2100" b="0" i="0" u="none" strike="noStrike" cap="none">
                <a:solidFill>
                  <a:srgbClr val="000000"/>
                </a:solidFill>
                <a:latin typeface="Arial"/>
                <a:ea typeface="Arial"/>
                <a:cs typeface="Arial"/>
                <a:sym typeface="Arial"/>
              </a:rPr>
              <a:t>6</a:t>
            </a:r>
            <a:endParaRPr/>
          </a:p>
        </p:txBody>
      </p:sp>
      <p:sp>
        <p:nvSpPr>
          <p:cNvPr id="398" name="Google Shape;398;p7"/>
          <p:cNvSpPr txBox="1"/>
          <p:nvPr/>
        </p:nvSpPr>
        <p:spPr>
          <a:xfrm>
            <a:off x="12020630" y="5338922"/>
            <a:ext cx="1350170" cy="447675"/>
          </a:xfrm>
          <a:prstGeom prst="rect">
            <a:avLst/>
          </a:prstGeom>
          <a:noFill/>
          <a:ln>
            <a:noFill/>
          </a:ln>
        </p:spPr>
        <p:txBody>
          <a:bodyPr spcFirstLastPara="1" wrap="square" lIns="135000" tIns="67500" rIns="135000" bIns="67500" anchor="t" anchorCtr="0">
            <a:noAutofit/>
          </a:bodyPr>
          <a:lstStyle/>
          <a:p>
            <a:pPr marL="0" marR="0" lvl="0" indent="0" algn="ctr" rtl="0">
              <a:lnSpc>
                <a:spcPct val="100000"/>
              </a:lnSpc>
              <a:spcBef>
                <a:spcPts val="0"/>
              </a:spcBef>
              <a:spcAft>
                <a:spcPts val="0"/>
              </a:spcAft>
              <a:buClr>
                <a:srgbClr val="000000"/>
              </a:buClr>
              <a:buSzPts val="2100"/>
              <a:buFont typeface="Times New Roman"/>
              <a:buNone/>
            </a:pPr>
            <a:r>
              <a:rPr lang="en-ZA" sz="2100" b="0" i="0" u="none" strike="noStrike" cap="none">
                <a:solidFill>
                  <a:srgbClr val="000000"/>
                </a:solidFill>
                <a:latin typeface="Arial"/>
                <a:ea typeface="Arial"/>
                <a:cs typeface="Arial"/>
                <a:sym typeface="Arial"/>
              </a:rPr>
              <a:t>5</a:t>
            </a:r>
            <a:endParaRPr/>
          </a:p>
        </p:txBody>
      </p:sp>
      <p:sp>
        <p:nvSpPr>
          <p:cNvPr id="399" name="Google Shape;399;p7"/>
          <p:cNvSpPr txBox="1"/>
          <p:nvPr/>
        </p:nvSpPr>
        <p:spPr>
          <a:xfrm>
            <a:off x="10670461" y="5338922"/>
            <a:ext cx="1350168" cy="447675"/>
          </a:xfrm>
          <a:prstGeom prst="rect">
            <a:avLst/>
          </a:prstGeom>
          <a:noFill/>
          <a:ln>
            <a:noFill/>
          </a:ln>
        </p:spPr>
        <p:txBody>
          <a:bodyPr spcFirstLastPara="1" wrap="square" lIns="135000" tIns="67500" rIns="135000" bIns="67500" anchor="t" anchorCtr="0">
            <a:noAutofit/>
          </a:bodyPr>
          <a:lstStyle/>
          <a:p>
            <a:pPr marL="0" marR="0" lvl="0" indent="0" algn="ctr" rtl="0">
              <a:lnSpc>
                <a:spcPct val="100000"/>
              </a:lnSpc>
              <a:spcBef>
                <a:spcPts val="0"/>
              </a:spcBef>
              <a:spcAft>
                <a:spcPts val="0"/>
              </a:spcAft>
              <a:buClr>
                <a:srgbClr val="000000"/>
              </a:buClr>
              <a:buSzPts val="2100"/>
              <a:buFont typeface="Times New Roman"/>
              <a:buNone/>
            </a:pPr>
            <a:r>
              <a:rPr lang="en-ZA" sz="2100" b="0" i="0" u="none" strike="noStrike" cap="none">
                <a:solidFill>
                  <a:srgbClr val="000000"/>
                </a:solidFill>
                <a:latin typeface="Arial"/>
                <a:ea typeface="Arial"/>
                <a:cs typeface="Arial"/>
                <a:sym typeface="Arial"/>
              </a:rPr>
              <a:t>4</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8"/>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65F"/>
              </a:buClr>
              <a:buSzPts val="6000"/>
              <a:buFont typeface="Arial"/>
              <a:buNone/>
            </a:pPr>
            <a:r>
              <a:rPr lang="en-ZA"/>
              <a:t>Python Arrays: Lists</a:t>
            </a:r>
            <a:endParaRPr/>
          </a:p>
        </p:txBody>
      </p:sp>
      <p:sp>
        <p:nvSpPr>
          <p:cNvPr id="405" name="Google Shape;405;p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7</a:t>
            </a:fld>
            <a:endParaRPr/>
          </a:p>
        </p:txBody>
      </p:sp>
      <p:sp>
        <p:nvSpPr>
          <p:cNvPr id="406" name="Google Shape;406;p8"/>
          <p:cNvSpPr txBox="1"/>
          <p:nvPr/>
        </p:nvSpPr>
        <p:spPr>
          <a:xfrm>
            <a:off x="1257300" y="2656703"/>
            <a:ext cx="15773400" cy="6722247"/>
          </a:xfrm>
          <a:prstGeom prst="rect">
            <a:avLst/>
          </a:prstGeom>
          <a:noFill/>
          <a:ln>
            <a:noFill/>
          </a:ln>
        </p:spPr>
        <p:txBody>
          <a:bodyPr spcFirstLastPara="1" wrap="square" lIns="0" tIns="15875" rIns="0" bIns="0" anchor="t" anchorCtr="0">
            <a:normAutofit/>
          </a:bodyPr>
          <a:lstStyle/>
          <a:p>
            <a:pPr marL="571500" marR="0" lvl="0" indent="-571500" algn="l" rtl="0">
              <a:lnSpc>
                <a:spcPct val="90000"/>
              </a:lnSpc>
              <a:spcBef>
                <a:spcPts val="1500"/>
              </a:spcBef>
              <a:spcAft>
                <a:spcPts val="0"/>
              </a:spcAft>
              <a:buClr>
                <a:srgbClr val="D95F29"/>
              </a:buClr>
              <a:buSzPts val="4200"/>
              <a:buFont typeface="Noto Sans Symbols"/>
              <a:buChar char="▪"/>
            </a:pPr>
            <a:r>
              <a:rPr lang="en-ZA" sz="4200" b="0" i="0" u="none" strike="noStrike" cap="none">
                <a:solidFill>
                  <a:srgbClr val="171717"/>
                </a:solidFill>
                <a:latin typeface="Arial"/>
                <a:ea typeface="Arial"/>
                <a:cs typeface="Arial"/>
                <a:sym typeface="Arial"/>
              </a:rPr>
              <a:t>In Python, an array is called a list.</a:t>
            </a:r>
            <a:endParaRPr sz="4400" b="0" i="0" u="none" strike="noStrike" cap="none">
              <a:solidFill>
                <a:srgbClr val="171717"/>
              </a:solidFill>
              <a:latin typeface="Arial"/>
              <a:ea typeface="Arial"/>
              <a:cs typeface="Arial"/>
              <a:sym typeface="Arial"/>
            </a:endParaRPr>
          </a:p>
          <a:p>
            <a:pPr marL="571500" marR="0" lvl="0" indent="-571500" algn="l" rtl="0">
              <a:lnSpc>
                <a:spcPct val="90000"/>
              </a:lnSpc>
              <a:spcBef>
                <a:spcPts val="1500"/>
              </a:spcBef>
              <a:spcAft>
                <a:spcPts val="0"/>
              </a:spcAft>
              <a:buClr>
                <a:srgbClr val="D95F29"/>
              </a:buClr>
              <a:buSzPts val="4200"/>
              <a:buFont typeface="Noto Sans Symbols"/>
              <a:buChar char="▪"/>
            </a:pPr>
            <a:r>
              <a:rPr lang="en-ZA" sz="4200" b="0" i="0" u="none" strike="noStrike" cap="none">
                <a:solidFill>
                  <a:srgbClr val="171717"/>
                </a:solidFill>
                <a:latin typeface="Arial"/>
                <a:ea typeface="Arial"/>
                <a:cs typeface="Arial"/>
                <a:sym typeface="Arial"/>
              </a:rPr>
              <a:t>To create a list:</a:t>
            </a:r>
            <a:endParaRPr/>
          </a:p>
          <a:p>
            <a:pPr marL="1028700" marR="0" lvl="1" indent="-571500" algn="l" rtl="0">
              <a:lnSpc>
                <a:spcPct val="90000"/>
              </a:lnSpc>
              <a:spcBef>
                <a:spcPts val="750"/>
              </a:spcBef>
              <a:spcAft>
                <a:spcPts val="0"/>
              </a:spcAft>
              <a:buClr>
                <a:srgbClr val="00365F"/>
              </a:buClr>
              <a:buSzPts val="3600"/>
              <a:buFont typeface="Noto Sans Symbols"/>
              <a:buChar char="▪"/>
            </a:pPr>
            <a:r>
              <a:rPr lang="en-ZA" sz="3600" b="0" i="0" u="none" strike="noStrike" cap="none">
                <a:solidFill>
                  <a:srgbClr val="171717"/>
                </a:solidFill>
                <a:latin typeface="Courier New"/>
                <a:ea typeface="Courier New"/>
                <a:cs typeface="Courier New"/>
                <a:sym typeface="Courier New"/>
              </a:rPr>
              <a:t>list1 = [ ]      # empty list</a:t>
            </a:r>
            <a:endParaRPr/>
          </a:p>
          <a:p>
            <a:pPr marL="1028700" marR="0" lvl="1" indent="-571500" algn="l" rtl="0">
              <a:lnSpc>
                <a:spcPct val="90000"/>
              </a:lnSpc>
              <a:spcBef>
                <a:spcPts val="750"/>
              </a:spcBef>
              <a:spcAft>
                <a:spcPts val="0"/>
              </a:spcAft>
              <a:buClr>
                <a:srgbClr val="00365F"/>
              </a:buClr>
              <a:buSzPts val="3600"/>
              <a:buFont typeface="Noto Sans Symbols"/>
              <a:buChar char="▪"/>
            </a:pPr>
            <a:r>
              <a:rPr lang="en-ZA" sz="3600" b="0" i="0" u="none" strike="noStrike" cap="none">
                <a:solidFill>
                  <a:srgbClr val="171717"/>
                </a:solidFill>
                <a:latin typeface="Courier New"/>
                <a:ea typeface="Courier New"/>
                <a:cs typeface="Courier New"/>
                <a:sym typeface="Courier New"/>
              </a:rPr>
              <a:t>nums = [ 1, 2, 3, 4, 7, 8, 9, 10, 13, 14, 15 ] </a:t>
            </a:r>
            <a:endParaRPr/>
          </a:p>
          <a:p>
            <a:pPr marL="1028700" marR="0" lvl="1" indent="-571500" algn="l" rtl="0">
              <a:lnSpc>
                <a:spcPct val="90000"/>
              </a:lnSpc>
              <a:spcBef>
                <a:spcPts val="750"/>
              </a:spcBef>
              <a:spcAft>
                <a:spcPts val="0"/>
              </a:spcAft>
              <a:buClr>
                <a:srgbClr val="00365F"/>
              </a:buClr>
              <a:buSzPts val="3600"/>
              <a:buFont typeface="Noto Sans Symbols"/>
              <a:buChar char="▪"/>
            </a:pPr>
            <a:r>
              <a:rPr lang="en-ZA" sz="3600" b="0" i="0" u="none" strike="noStrike" cap="none">
                <a:solidFill>
                  <a:srgbClr val="171717"/>
                </a:solidFill>
                <a:latin typeface="Courier New"/>
                <a:ea typeface="Courier New"/>
                <a:cs typeface="Courier New"/>
                <a:sym typeface="Courier New"/>
              </a:rPr>
              <a:t>		# list of numbers</a:t>
            </a:r>
            <a:endParaRPr/>
          </a:p>
          <a:p>
            <a:pPr marL="1028700" marR="0" lvl="1" indent="-571500" algn="l" rtl="0">
              <a:lnSpc>
                <a:spcPct val="90000"/>
              </a:lnSpc>
              <a:spcBef>
                <a:spcPts val="750"/>
              </a:spcBef>
              <a:spcAft>
                <a:spcPts val="0"/>
              </a:spcAft>
              <a:buClr>
                <a:srgbClr val="00365F"/>
              </a:buClr>
              <a:buSzPts val="3600"/>
              <a:buFont typeface="Noto Sans Symbols"/>
              <a:buChar char="▪"/>
            </a:pPr>
            <a:r>
              <a:rPr lang="en-ZA" sz="3600" b="0" i="0" u="none" strike="noStrike" cap="none">
                <a:solidFill>
                  <a:srgbClr val="171717"/>
                </a:solidFill>
                <a:latin typeface="Courier New"/>
                <a:ea typeface="Courier New"/>
                <a:cs typeface="Courier New"/>
                <a:sym typeface="Courier New"/>
              </a:rPr>
              <a:t>animals = ['cat', 'dog', ’baboon', 'bison’] </a:t>
            </a:r>
            <a:endParaRPr/>
          </a:p>
          <a:p>
            <a:pPr marL="1371600" marR="0" lvl="2" indent="-457200" algn="l" rtl="0">
              <a:lnSpc>
                <a:spcPct val="90000"/>
              </a:lnSpc>
              <a:spcBef>
                <a:spcPts val="750"/>
              </a:spcBef>
              <a:spcAft>
                <a:spcPts val="0"/>
              </a:spcAft>
              <a:buClr>
                <a:srgbClr val="46C1BB"/>
              </a:buClr>
              <a:buSzPts val="3000"/>
              <a:buFont typeface="Noto Sans Symbols"/>
              <a:buChar char="▪"/>
            </a:pPr>
            <a:r>
              <a:rPr lang="en-ZA" sz="3000" b="0" i="0" u="none" strike="noStrike" cap="none">
                <a:solidFill>
                  <a:srgbClr val="171717"/>
                </a:solidFill>
                <a:latin typeface="Courier New"/>
                <a:ea typeface="Courier New"/>
                <a:cs typeface="Courier New"/>
                <a:sym typeface="Courier New"/>
              </a:rPr>
              <a:t>	# list of strings</a:t>
            </a:r>
            <a:endParaRPr/>
          </a:p>
          <a:p>
            <a:pPr marL="1028700" marR="0" lvl="1" indent="-571500" algn="l" rtl="0">
              <a:lnSpc>
                <a:spcPct val="90000"/>
              </a:lnSpc>
              <a:spcBef>
                <a:spcPts val="750"/>
              </a:spcBef>
              <a:spcAft>
                <a:spcPts val="0"/>
              </a:spcAft>
              <a:buClr>
                <a:srgbClr val="00365F"/>
              </a:buClr>
              <a:buSzPts val="3600"/>
              <a:buFont typeface="Noto Sans Symbols"/>
              <a:buChar char="▪"/>
            </a:pPr>
            <a:r>
              <a:rPr lang="en-ZA" sz="3600" b="0" i="0" u="none" strike="noStrike" cap="none">
                <a:solidFill>
                  <a:srgbClr val="171717"/>
                </a:solidFill>
                <a:latin typeface="Courier New"/>
                <a:ea typeface="Courier New"/>
                <a:cs typeface="Courier New"/>
                <a:sym typeface="Courier New"/>
              </a:rPr>
              <a:t>stuff = [ 1, 2, 'hello' ] </a:t>
            </a:r>
            <a:endParaRPr/>
          </a:p>
          <a:p>
            <a:pPr marL="1028700" marR="0" lvl="1" indent="-571500" algn="l" rtl="0">
              <a:lnSpc>
                <a:spcPct val="90000"/>
              </a:lnSpc>
              <a:spcBef>
                <a:spcPts val="750"/>
              </a:spcBef>
              <a:spcAft>
                <a:spcPts val="0"/>
              </a:spcAft>
              <a:buClr>
                <a:srgbClr val="00365F"/>
              </a:buClr>
              <a:buSzPts val="3600"/>
              <a:buFont typeface="Noto Sans Symbols"/>
              <a:buChar char="▪"/>
            </a:pPr>
            <a:r>
              <a:rPr lang="en-ZA" sz="3600" b="0" i="0" u="none" strike="noStrike" cap="none">
                <a:solidFill>
                  <a:srgbClr val="171717"/>
                </a:solidFill>
                <a:latin typeface="Courier New"/>
                <a:ea typeface="Courier New"/>
                <a:cs typeface="Courier New"/>
                <a:sym typeface="Courier New"/>
              </a:rPr>
              <a:t>		# mixed type list (yes we can do that)</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9"/>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65F"/>
              </a:buClr>
              <a:buSzPts val="6000"/>
              <a:buFont typeface="Arial"/>
              <a:buNone/>
            </a:pPr>
            <a:r>
              <a:rPr lang="en-ZA"/>
              <a:t>Common Operations 1/5</a:t>
            </a:r>
            <a:endParaRPr/>
          </a:p>
        </p:txBody>
      </p:sp>
      <p:sp>
        <p:nvSpPr>
          <p:cNvPr id="412" name="Google Shape;412;p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8</a:t>
            </a:fld>
            <a:endParaRPr/>
          </a:p>
        </p:txBody>
      </p:sp>
      <p:sp>
        <p:nvSpPr>
          <p:cNvPr id="413" name="Google Shape;413;p9"/>
          <p:cNvSpPr txBox="1"/>
          <p:nvPr/>
        </p:nvSpPr>
        <p:spPr>
          <a:xfrm>
            <a:off x="1257300" y="2656703"/>
            <a:ext cx="15773400" cy="6722247"/>
          </a:xfrm>
          <a:prstGeom prst="rect">
            <a:avLst/>
          </a:prstGeom>
          <a:noFill/>
          <a:ln>
            <a:noFill/>
          </a:ln>
        </p:spPr>
        <p:txBody>
          <a:bodyPr spcFirstLastPara="1" wrap="square" lIns="0" tIns="15875" rIns="0" bIns="0" anchor="t" anchorCtr="0">
            <a:normAutofit/>
          </a:bodyPr>
          <a:lstStyle/>
          <a:p>
            <a:pPr marL="0" marR="0" lvl="0" indent="0" algn="l" rtl="0">
              <a:lnSpc>
                <a:spcPct val="93000"/>
              </a:lnSpc>
              <a:spcBef>
                <a:spcPts val="1500"/>
              </a:spcBef>
              <a:spcAft>
                <a:spcPts val="0"/>
              </a:spcAft>
              <a:buClr>
                <a:srgbClr val="666600"/>
              </a:buClr>
              <a:buSzPts val="3150"/>
              <a:buFont typeface="Noto Sans Symbols"/>
              <a:buNone/>
            </a:pPr>
            <a:r>
              <a:rPr lang="en-ZA" sz="4200" b="0" i="0" u="none" strike="noStrike" cap="none">
                <a:solidFill>
                  <a:srgbClr val="171717"/>
                </a:solidFill>
                <a:latin typeface="Arial"/>
                <a:ea typeface="Arial"/>
                <a:cs typeface="Arial"/>
                <a:sym typeface="Arial"/>
              </a:rPr>
              <a:t>Adding an item to a list</a:t>
            </a:r>
            <a:endParaRPr/>
          </a:p>
        </p:txBody>
      </p:sp>
      <p:sp>
        <p:nvSpPr>
          <p:cNvPr id="414" name="Google Shape;414;p9"/>
          <p:cNvSpPr/>
          <p:nvPr/>
        </p:nvSpPr>
        <p:spPr>
          <a:xfrm>
            <a:off x="6573441" y="4026060"/>
            <a:ext cx="1350168" cy="1081088"/>
          </a:xfrm>
          <a:prstGeom prst="rect">
            <a:avLst/>
          </a:prstGeom>
          <a:solidFill>
            <a:srgbClr val="81E266"/>
          </a:solidFill>
          <a:ln w="9525" cap="flat" cmpd="sng">
            <a:solidFill>
              <a:srgbClr val="000000"/>
            </a:solidFill>
            <a:prstDash val="solid"/>
            <a:round/>
            <a:headEnd type="none" w="sm" len="sm"/>
            <a:tailEnd type="none" w="sm" len="sm"/>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5</a:t>
            </a:r>
            <a:endParaRPr/>
          </a:p>
        </p:txBody>
      </p:sp>
      <p:sp>
        <p:nvSpPr>
          <p:cNvPr id="415" name="Google Shape;415;p9"/>
          <p:cNvSpPr/>
          <p:nvPr/>
        </p:nvSpPr>
        <p:spPr>
          <a:xfrm>
            <a:off x="7923610" y="4026060"/>
            <a:ext cx="1350170" cy="1081088"/>
          </a:xfrm>
          <a:prstGeom prst="rect">
            <a:avLst/>
          </a:prstGeom>
          <a:solidFill>
            <a:srgbClr val="81E266"/>
          </a:solidFill>
          <a:ln w="9525" cap="flat" cmpd="sng">
            <a:solidFill>
              <a:srgbClr val="000000"/>
            </a:solidFill>
            <a:prstDash val="solid"/>
            <a:round/>
            <a:headEnd type="none" w="sm" len="sm"/>
            <a:tailEnd type="none" w="sm" len="sm"/>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3</a:t>
            </a:r>
            <a:endParaRPr/>
          </a:p>
        </p:txBody>
      </p:sp>
      <p:sp>
        <p:nvSpPr>
          <p:cNvPr id="416" name="Google Shape;416;p9"/>
          <p:cNvSpPr/>
          <p:nvPr/>
        </p:nvSpPr>
        <p:spPr>
          <a:xfrm>
            <a:off x="9273779" y="4026060"/>
            <a:ext cx="1350168" cy="1081088"/>
          </a:xfrm>
          <a:prstGeom prst="rect">
            <a:avLst/>
          </a:prstGeom>
          <a:solidFill>
            <a:srgbClr val="81E266"/>
          </a:solidFill>
          <a:ln w="9525" cap="flat" cmpd="sng">
            <a:solidFill>
              <a:srgbClr val="000000"/>
            </a:solidFill>
            <a:prstDash val="solid"/>
            <a:round/>
            <a:headEnd type="none" w="sm" len="sm"/>
            <a:tailEnd type="none" w="sm" len="sm"/>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2</a:t>
            </a:r>
            <a:endParaRPr/>
          </a:p>
        </p:txBody>
      </p:sp>
      <p:sp>
        <p:nvSpPr>
          <p:cNvPr id="417" name="Google Shape;417;p9"/>
          <p:cNvSpPr/>
          <p:nvPr/>
        </p:nvSpPr>
        <p:spPr>
          <a:xfrm>
            <a:off x="10623947" y="4026060"/>
            <a:ext cx="1350170" cy="1081088"/>
          </a:xfrm>
          <a:prstGeom prst="rect">
            <a:avLst/>
          </a:prstGeom>
          <a:solidFill>
            <a:srgbClr val="81E266"/>
          </a:solidFill>
          <a:ln w="9525" cap="flat" cmpd="sng">
            <a:solidFill>
              <a:srgbClr val="000000"/>
            </a:solidFill>
            <a:prstDash val="solid"/>
            <a:round/>
            <a:headEnd type="none" w="sm" len="sm"/>
            <a:tailEnd type="none" w="sm" len="sm"/>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4</a:t>
            </a:r>
            <a:endParaRPr/>
          </a:p>
        </p:txBody>
      </p:sp>
      <p:sp>
        <p:nvSpPr>
          <p:cNvPr id="418" name="Google Shape;418;p9"/>
          <p:cNvSpPr/>
          <p:nvPr/>
        </p:nvSpPr>
        <p:spPr>
          <a:xfrm>
            <a:off x="4682729" y="4026060"/>
            <a:ext cx="1890713" cy="1081088"/>
          </a:xfrm>
          <a:prstGeom prst="rect">
            <a:avLst/>
          </a:prstGeom>
          <a:noFill/>
          <a:ln>
            <a:noFill/>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X =</a:t>
            </a:r>
            <a:endParaRPr/>
          </a:p>
        </p:txBody>
      </p:sp>
      <p:sp>
        <p:nvSpPr>
          <p:cNvPr id="419" name="Google Shape;419;p9"/>
          <p:cNvSpPr txBox="1"/>
          <p:nvPr/>
        </p:nvSpPr>
        <p:spPr>
          <a:xfrm>
            <a:off x="5139929" y="6185853"/>
            <a:ext cx="7643813" cy="1035845"/>
          </a:xfrm>
          <a:prstGeom prst="rect">
            <a:avLst/>
          </a:prstGeom>
          <a:noFill/>
          <a:ln>
            <a:noFill/>
          </a:ln>
        </p:spPr>
        <p:txBody>
          <a:bodyPr spcFirstLastPara="1" wrap="square" lIns="0" tIns="18125" rIns="0" bIns="0" anchor="t" anchorCtr="0">
            <a:noAutofit/>
          </a:bodyPr>
          <a:lstStyle/>
          <a:p>
            <a:pPr marL="0" marR="0" lvl="0" indent="0" algn="l" rtl="0">
              <a:lnSpc>
                <a:spcPct val="94000"/>
              </a:lnSpc>
              <a:spcBef>
                <a:spcPts val="0"/>
              </a:spcBef>
              <a:spcAft>
                <a:spcPts val="0"/>
              </a:spcAft>
              <a:buClr>
                <a:srgbClr val="000000"/>
              </a:buClr>
              <a:buSzPts val="7200"/>
              <a:buFont typeface="Arial"/>
              <a:buNone/>
            </a:pPr>
            <a:r>
              <a:rPr lang="en-ZA" sz="7200" b="0" i="0" u="none" strike="noStrike" cap="none">
                <a:solidFill>
                  <a:srgbClr val="000000"/>
                </a:solidFill>
                <a:latin typeface="Courier New"/>
                <a:ea typeface="Courier New"/>
                <a:cs typeface="Courier New"/>
                <a:sym typeface="Courier New"/>
              </a:rPr>
              <a:t>X.append (3)</a:t>
            </a:r>
            <a:endParaRPr/>
          </a:p>
        </p:txBody>
      </p:sp>
      <p:cxnSp>
        <p:nvCxnSpPr>
          <p:cNvPr id="420" name="Google Shape;420;p9"/>
          <p:cNvCxnSpPr/>
          <p:nvPr/>
        </p:nvCxnSpPr>
        <p:spPr>
          <a:xfrm>
            <a:off x="8464154" y="5376228"/>
            <a:ext cx="2381" cy="809625"/>
          </a:xfrm>
          <a:prstGeom prst="straightConnector1">
            <a:avLst/>
          </a:prstGeom>
          <a:noFill/>
          <a:ln w="9525" cap="flat" cmpd="sng">
            <a:solidFill>
              <a:srgbClr val="000000"/>
            </a:solidFill>
            <a:prstDash val="solid"/>
            <a:round/>
            <a:headEnd type="none" w="med" len="med"/>
            <a:tailEnd type="triangle" w="med" len="med"/>
          </a:ln>
        </p:spPr>
      </p:cxnSp>
      <p:cxnSp>
        <p:nvCxnSpPr>
          <p:cNvPr id="421" name="Google Shape;421;p9"/>
          <p:cNvCxnSpPr/>
          <p:nvPr/>
        </p:nvCxnSpPr>
        <p:spPr>
          <a:xfrm>
            <a:off x="8464154" y="7266940"/>
            <a:ext cx="2381" cy="809625"/>
          </a:xfrm>
          <a:prstGeom prst="straightConnector1">
            <a:avLst/>
          </a:prstGeom>
          <a:noFill/>
          <a:ln w="9525" cap="flat" cmpd="sng">
            <a:solidFill>
              <a:srgbClr val="000000"/>
            </a:solidFill>
            <a:prstDash val="solid"/>
            <a:round/>
            <a:headEnd type="none" w="med" len="med"/>
            <a:tailEnd type="triangle" w="med" len="med"/>
          </a:ln>
        </p:spPr>
      </p:cxnSp>
      <p:sp>
        <p:nvSpPr>
          <p:cNvPr id="422" name="Google Shape;422;p9"/>
          <p:cNvSpPr/>
          <p:nvPr/>
        </p:nvSpPr>
        <p:spPr>
          <a:xfrm>
            <a:off x="6573441" y="8345648"/>
            <a:ext cx="1350168" cy="1081088"/>
          </a:xfrm>
          <a:prstGeom prst="rect">
            <a:avLst/>
          </a:prstGeom>
          <a:solidFill>
            <a:srgbClr val="81E266"/>
          </a:solidFill>
          <a:ln w="9525" cap="flat" cmpd="sng">
            <a:solidFill>
              <a:srgbClr val="000000"/>
            </a:solidFill>
            <a:prstDash val="solid"/>
            <a:round/>
            <a:headEnd type="none" w="sm" len="sm"/>
            <a:tailEnd type="none" w="sm" len="sm"/>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5</a:t>
            </a:r>
            <a:endParaRPr/>
          </a:p>
        </p:txBody>
      </p:sp>
      <p:sp>
        <p:nvSpPr>
          <p:cNvPr id="423" name="Google Shape;423;p9"/>
          <p:cNvSpPr/>
          <p:nvPr/>
        </p:nvSpPr>
        <p:spPr>
          <a:xfrm>
            <a:off x="7923610" y="8345648"/>
            <a:ext cx="1350170" cy="1081088"/>
          </a:xfrm>
          <a:prstGeom prst="rect">
            <a:avLst/>
          </a:prstGeom>
          <a:solidFill>
            <a:srgbClr val="81E266"/>
          </a:solidFill>
          <a:ln w="9525" cap="flat" cmpd="sng">
            <a:solidFill>
              <a:srgbClr val="000000"/>
            </a:solidFill>
            <a:prstDash val="solid"/>
            <a:round/>
            <a:headEnd type="none" w="sm" len="sm"/>
            <a:tailEnd type="none" w="sm" len="sm"/>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3</a:t>
            </a:r>
            <a:endParaRPr/>
          </a:p>
        </p:txBody>
      </p:sp>
      <p:sp>
        <p:nvSpPr>
          <p:cNvPr id="424" name="Google Shape;424;p9"/>
          <p:cNvSpPr/>
          <p:nvPr/>
        </p:nvSpPr>
        <p:spPr>
          <a:xfrm>
            <a:off x="9273779" y="8345648"/>
            <a:ext cx="1350168" cy="1081088"/>
          </a:xfrm>
          <a:prstGeom prst="rect">
            <a:avLst/>
          </a:prstGeom>
          <a:solidFill>
            <a:srgbClr val="81E266"/>
          </a:solidFill>
          <a:ln w="9525" cap="flat" cmpd="sng">
            <a:solidFill>
              <a:srgbClr val="000000"/>
            </a:solidFill>
            <a:prstDash val="solid"/>
            <a:round/>
            <a:headEnd type="none" w="sm" len="sm"/>
            <a:tailEnd type="none" w="sm" len="sm"/>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2</a:t>
            </a:r>
            <a:endParaRPr/>
          </a:p>
        </p:txBody>
      </p:sp>
      <p:sp>
        <p:nvSpPr>
          <p:cNvPr id="425" name="Google Shape;425;p9"/>
          <p:cNvSpPr/>
          <p:nvPr/>
        </p:nvSpPr>
        <p:spPr>
          <a:xfrm>
            <a:off x="10623947" y="8345648"/>
            <a:ext cx="1350170" cy="1081088"/>
          </a:xfrm>
          <a:prstGeom prst="rect">
            <a:avLst/>
          </a:prstGeom>
          <a:solidFill>
            <a:srgbClr val="81E266"/>
          </a:solidFill>
          <a:ln w="9525" cap="flat" cmpd="sng">
            <a:solidFill>
              <a:srgbClr val="000000"/>
            </a:solidFill>
            <a:prstDash val="solid"/>
            <a:round/>
            <a:headEnd type="none" w="sm" len="sm"/>
            <a:tailEnd type="none" w="sm" len="sm"/>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4</a:t>
            </a:r>
            <a:endParaRPr/>
          </a:p>
        </p:txBody>
      </p:sp>
      <p:sp>
        <p:nvSpPr>
          <p:cNvPr id="426" name="Google Shape;426;p9"/>
          <p:cNvSpPr/>
          <p:nvPr/>
        </p:nvSpPr>
        <p:spPr>
          <a:xfrm>
            <a:off x="4682729" y="8345648"/>
            <a:ext cx="1890713" cy="1081088"/>
          </a:xfrm>
          <a:prstGeom prst="rect">
            <a:avLst/>
          </a:prstGeom>
          <a:noFill/>
          <a:ln>
            <a:noFill/>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X =</a:t>
            </a:r>
            <a:endParaRPr/>
          </a:p>
        </p:txBody>
      </p:sp>
      <p:sp>
        <p:nvSpPr>
          <p:cNvPr id="427" name="Google Shape;427;p9"/>
          <p:cNvSpPr/>
          <p:nvPr/>
        </p:nvSpPr>
        <p:spPr>
          <a:xfrm>
            <a:off x="11974116" y="8345648"/>
            <a:ext cx="1350168" cy="1081088"/>
          </a:xfrm>
          <a:prstGeom prst="rect">
            <a:avLst/>
          </a:prstGeom>
          <a:solidFill>
            <a:srgbClr val="81E266"/>
          </a:solidFill>
          <a:ln w="9525" cap="flat" cmpd="sng">
            <a:solidFill>
              <a:srgbClr val="000000"/>
            </a:solidFill>
            <a:prstDash val="solid"/>
            <a:round/>
            <a:headEnd type="none" w="sm" len="sm"/>
            <a:tailEnd type="none" w="sm" len="sm"/>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3</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10"/>
          <p:cNvSpPr txBox="1">
            <a:spLocks noGrp="1"/>
          </p:cNvSpPr>
          <p:nvPr>
            <p:ph type="title"/>
          </p:nvPr>
        </p:nvSpPr>
        <p:spPr>
          <a:xfrm>
            <a:off x="1257300" y="547689"/>
            <a:ext cx="15773400" cy="1639458"/>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365F"/>
              </a:buClr>
              <a:buSzPts val="6000"/>
              <a:buFont typeface="Arial"/>
              <a:buNone/>
            </a:pPr>
            <a:r>
              <a:rPr lang="en-ZA"/>
              <a:t>Common Operations 2/5</a:t>
            </a:r>
            <a:endParaRPr/>
          </a:p>
        </p:txBody>
      </p:sp>
      <p:sp>
        <p:nvSpPr>
          <p:cNvPr id="433" name="Google Shape;433;p1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ZA"/>
              <a:t>9</a:t>
            </a:fld>
            <a:endParaRPr/>
          </a:p>
        </p:txBody>
      </p:sp>
      <p:sp>
        <p:nvSpPr>
          <p:cNvPr id="434" name="Google Shape;434;p10"/>
          <p:cNvSpPr txBox="1"/>
          <p:nvPr/>
        </p:nvSpPr>
        <p:spPr>
          <a:xfrm>
            <a:off x="1257300" y="2656703"/>
            <a:ext cx="15773400" cy="6722247"/>
          </a:xfrm>
          <a:prstGeom prst="rect">
            <a:avLst/>
          </a:prstGeom>
          <a:noFill/>
          <a:ln>
            <a:noFill/>
          </a:ln>
        </p:spPr>
        <p:txBody>
          <a:bodyPr spcFirstLastPara="1" wrap="square" lIns="0" tIns="15875" rIns="0" bIns="0" anchor="t" anchorCtr="0">
            <a:normAutofit/>
          </a:bodyPr>
          <a:lstStyle/>
          <a:p>
            <a:pPr marL="0" marR="0" lvl="0" indent="0" algn="l" rtl="0">
              <a:lnSpc>
                <a:spcPct val="93000"/>
              </a:lnSpc>
              <a:spcBef>
                <a:spcPts val="1500"/>
              </a:spcBef>
              <a:spcAft>
                <a:spcPts val="0"/>
              </a:spcAft>
              <a:buClr>
                <a:srgbClr val="666600"/>
              </a:buClr>
              <a:buSzPts val="3150"/>
              <a:buFont typeface="Noto Sans Symbols"/>
              <a:buNone/>
            </a:pPr>
            <a:r>
              <a:rPr lang="en-ZA" sz="4200" b="0" i="0" u="none" strike="noStrike" cap="none">
                <a:solidFill>
                  <a:srgbClr val="171717"/>
                </a:solidFill>
                <a:latin typeface="Arial"/>
                <a:ea typeface="Arial"/>
                <a:cs typeface="Arial"/>
                <a:sym typeface="Arial"/>
              </a:rPr>
              <a:t>Accessing an item in a list</a:t>
            </a:r>
            <a:endParaRPr/>
          </a:p>
        </p:txBody>
      </p:sp>
      <p:sp>
        <p:nvSpPr>
          <p:cNvPr id="435" name="Google Shape;435;p10"/>
          <p:cNvSpPr/>
          <p:nvPr/>
        </p:nvSpPr>
        <p:spPr>
          <a:xfrm>
            <a:off x="6573441" y="4147980"/>
            <a:ext cx="1350168" cy="1081088"/>
          </a:xfrm>
          <a:prstGeom prst="rect">
            <a:avLst/>
          </a:prstGeom>
          <a:solidFill>
            <a:srgbClr val="81E266"/>
          </a:solidFill>
          <a:ln w="9525" cap="flat" cmpd="sng">
            <a:solidFill>
              <a:srgbClr val="000000"/>
            </a:solidFill>
            <a:prstDash val="solid"/>
            <a:round/>
            <a:headEnd type="none" w="sm" len="sm"/>
            <a:tailEnd type="none" w="sm" len="sm"/>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5</a:t>
            </a:r>
            <a:endParaRPr/>
          </a:p>
        </p:txBody>
      </p:sp>
      <p:sp>
        <p:nvSpPr>
          <p:cNvPr id="436" name="Google Shape;436;p10"/>
          <p:cNvSpPr/>
          <p:nvPr/>
        </p:nvSpPr>
        <p:spPr>
          <a:xfrm>
            <a:off x="7923610" y="4147980"/>
            <a:ext cx="1350170" cy="1081088"/>
          </a:xfrm>
          <a:prstGeom prst="rect">
            <a:avLst/>
          </a:prstGeom>
          <a:solidFill>
            <a:srgbClr val="81E266"/>
          </a:solidFill>
          <a:ln w="9525" cap="flat" cmpd="sng">
            <a:solidFill>
              <a:srgbClr val="000000"/>
            </a:solidFill>
            <a:prstDash val="solid"/>
            <a:round/>
            <a:headEnd type="none" w="sm" len="sm"/>
            <a:tailEnd type="none" w="sm" len="sm"/>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3</a:t>
            </a:r>
            <a:endParaRPr/>
          </a:p>
        </p:txBody>
      </p:sp>
      <p:sp>
        <p:nvSpPr>
          <p:cNvPr id="437" name="Google Shape;437;p10"/>
          <p:cNvSpPr/>
          <p:nvPr/>
        </p:nvSpPr>
        <p:spPr>
          <a:xfrm>
            <a:off x="9273779" y="4147980"/>
            <a:ext cx="1350168" cy="1081088"/>
          </a:xfrm>
          <a:prstGeom prst="rect">
            <a:avLst/>
          </a:prstGeom>
          <a:solidFill>
            <a:srgbClr val="81E266"/>
          </a:solidFill>
          <a:ln w="9525" cap="flat" cmpd="sng">
            <a:solidFill>
              <a:srgbClr val="000000"/>
            </a:solidFill>
            <a:prstDash val="solid"/>
            <a:round/>
            <a:headEnd type="none" w="sm" len="sm"/>
            <a:tailEnd type="none" w="sm" len="sm"/>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2</a:t>
            </a:r>
            <a:endParaRPr/>
          </a:p>
        </p:txBody>
      </p:sp>
      <p:sp>
        <p:nvSpPr>
          <p:cNvPr id="438" name="Google Shape;438;p10"/>
          <p:cNvSpPr/>
          <p:nvPr/>
        </p:nvSpPr>
        <p:spPr>
          <a:xfrm>
            <a:off x="10623947" y="4147980"/>
            <a:ext cx="1350170" cy="1081088"/>
          </a:xfrm>
          <a:prstGeom prst="rect">
            <a:avLst/>
          </a:prstGeom>
          <a:solidFill>
            <a:srgbClr val="81E266"/>
          </a:solidFill>
          <a:ln w="9525" cap="flat" cmpd="sng">
            <a:solidFill>
              <a:srgbClr val="000000"/>
            </a:solidFill>
            <a:prstDash val="solid"/>
            <a:round/>
            <a:headEnd type="none" w="sm" len="sm"/>
            <a:tailEnd type="none" w="sm" len="sm"/>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4</a:t>
            </a:r>
            <a:endParaRPr/>
          </a:p>
        </p:txBody>
      </p:sp>
      <p:sp>
        <p:nvSpPr>
          <p:cNvPr id="439" name="Google Shape;439;p10"/>
          <p:cNvSpPr/>
          <p:nvPr/>
        </p:nvSpPr>
        <p:spPr>
          <a:xfrm>
            <a:off x="4682729" y="4147980"/>
            <a:ext cx="1890713" cy="1081088"/>
          </a:xfrm>
          <a:prstGeom prst="rect">
            <a:avLst/>
          </a:prstGeom>
          <a:noFill/>
          <a:ln>
            <a:noFill/>
          </a:ln>
        </p:spPr>
        <p:txBody>
          <a:bodyPr spcFirstLastPara="1" wrap="square" lIns="135000" tIns="67500" rIns="135000" bIns="67500" anchor="ctr" anchorCtr="0">
            <a:noAutofit/>
          </a:bodyPr>
          <a:lstStyle/>
          <a:p>
            <a:pPr marL="0" marR="0" lvl="0" indent="0" algn="ctr" rtl="0">
              <a:spcBef>
                <a:spcPts val="0"/>
              </a:spcBef>
              <a:spcAft>
                <a:spcPts val="0"/>
              </a:spcAft>
              <a:buClr>
                <a:srgbClr val="000000"/>
              </a:buClr>
              <a:buSzPts val="5400"/>
              <a:buFont typeface="Arial"/>
              <a:buNone/>
            </a:pPr>
            <a:r>
              <a:rPr lang="en-ZA" sz="5400" b="0" i="0" u="none" strike="noStrike" cap="none">
                <a:solidFill>
                  <a:srgbClr val="000000"/>
                </a:solidFill>
                <a:latin typeface="Arial"/>
                <a:ea typeface="Arial"/>
                <a:cs typeface="Arial"/>
                <a:sym typeface="Arial"/>
              </a:rPr>
              <a:t>X =</a:t>
            </a:r>
            <a:endParaRPr/>
          </a:p>
        </p:txBody>
      </p:sp>
      <p:sp>
        <p:nvSpPr>
          <p:cNvPr id="440" name="Google Shape;440;p10"/>
          <p:cNvSpPr txBox="1"/>
          <p:nvPr/>
        </p:nvSpPr>
        <p:spPr>
          <a:xfrm>
            <a:off x="5139929" y="6307773"/>
            <a:ext cx="7643813" cy="1035845"/>
          </a:xfrm>
          <a:prstGeom prst="rect">
            <a:avLst/>
          </a:prstGeom>
          <a:noFill/>
          <a:ln>
            <a:noFill/>
          </a:ln>
        </p:spPr>
        <p:txBody>
          <a:bodyPr spcFirstLastPara="1" wrap="square" lIns="0" tIns="18125" rIns="0" bIns="0" anchor="t" anchorCtr="0">
            <a:noAutofit/>
          </a:bodyPr>
          <a:lstStyle/>
          <a:p>
            <a:pPr marL="0" marR="0" lvl="0" indent="0" algn="l" rtl="0">
              <a:lnSpc>
                <a:spcPct val="94000"/>
              </a:lnSpc>
              <a:spcBef>
                <a:spcPts val="0"/>
              </a:spcBef>
              <a:spcAft>
                <a:spcPts val="0"/>
              </a:spcAft>
              <a:buClr>
                <a:srgbClr val="000000"/>
              </a:buClr>
              <a:buSzPts val="7200"/>
              <a:buFont typeface="Arial"/>
              <a:buNone/>
            </a:pPr>
            <a:r>
              <a:rPr lang="en-ZA" sz="7200" b="0" i="0" u="none" strike="noStrike" cap="none">
                <a:solidFill>
                  <a:srgbClr val="000000"/>
                </a:solidFill>
                <a:latin typeface="Courier New"/>
                <a:ea typeface="Courier New"/>
                <a:cs typeface="Courier New"/>
                <a:sym typeface="Courier New"/>
              </a:rPr>
              <a:t>print (X[1])</a:t>
            </a:r>
            <a:endParaRPr/>
          </a:p>
        </p:txBody>
      </p:sp>
      <p:cxnSp>
        <p:nvCxnSpPr>
          <p:cNvPr id="441" name="Google Shape;441;p10"/>
          <p:cNvCxnSpPr/>
          <p:nvPr/>
        </p:nvCxnSpPr>
        <p:spPr>
          <a:xfrm>
            <a:off x="8464154" y="5498148"/>
            <a:ext cx="2381" cy="809625"/>
          </a:xfrm>
          <a:prstGeom prst="straightConnector1">
            <a:avLst/>
          </a:prstGeom>
          <a:noFill/>
          <a:ln w="9525" cap="flat" cmpd="sng">
            <a:solidFill>
              <a:srgbClr val="000000"/>
            </a:solidFill>
            <a:prstDash val="solid"/>
            <a:round/>
            <a:headEnd type="none" w="med" len="med"/>
            <a:tailEnd type="triangle" w="med" len="med"/>
          </a:ln>
        </p:spPr>
      </p:cxnSp>
      <p:cxnSp>
        <p:nvCxnSpPr>
          <p:cNvPr id="442" name="Google Shape;442;p10"/>
          <p:cNvCxnSpPr/>
          <p:nvPr/>
        </p:nvCxnSpPr>
        <p:spPr>
          <a:xfrm>
            <a:off x="8464154" y="7388860"/>
            <a:ext cx="2381" cy="809625"/>
          </a:xfrm>
          <a:prstGeom prst="straightConnector1">
            <a:avLst/>
          </a:prstGeom>
          <a:noFill/>
          <a:ln w="9525" cap="flat" cmpd="sng">
            <a:solidFill>
              <a:srgbClr val="000000"/>
            </a:solidFill>
            <a:prstDash val="solid"/>
            <a:round/>
            <a:headEnd type="none" w="med" len="med"/>
            <a:tailEnd type="triangle" w="med" len="med"/>
          </a:ln>
        </p:spPr>
      </p:cxnSp>
      <p:sp>
        <p:nvSpPr>
          <p:cNvPr id="443" name="Google Shape;443;p10"/>
          <p:cNvSpPr txBox="1"/>
          <p:nvPr/>
        </p:nvSpPr>
        <p:spPr>
          <a:xfrm>
            <a:off x="4606529" y="8634255"/>
            <a:ext cx="7643813" cy="1035843"/>
          </a:xfrm>
          <a:prstGeom prst="rect">
            <a:avLst/>
          </a:prstGeom>
          <a:noFill/>
          <a:ln>
            <a:noFill/>
          </a:ln>
        </p:spPr>
        <p:txBody>
          <a:bodyPr spcFirstLastPara="1" wrap="square" lIns="0" tIns="18125" rIns="0" bIns="0" anchor="t" anchorCtr="0">
            <a:noAutofit/>
          </a:bodyPr>
          <a:lstStyle/>
          <a:p>
            <a:pPr marL="0" marR="0" lvl="0" indent="0" algn="ctr" rtl="0">
              <a:lnSpc>
                <a:spcPct val="94000"/>
              </a:lnSpc>
              <a:spcBef>
                <a:spcPts val="0"/>
              </a:spcBef>
              <a:spcAft>
                <a:spcPts val="0"/>
              </a:spcAft>
              <a:buClr>
                <a:srgbClr val="000000"/>
              </a:buClr>
              <a:buSzPts val="7200"/>
              <a:buFont typeface="Arial"/>
              <a:buNone/>
            </a:pPr>
            <a:r>
              <a:rPr lang="en-ZA" sz="7200" b="0" i="0" u="none" strike="noStrike" cap="none">
                <a:solidFill>
                  <a:srgbClr val="000000"/>
                </a:solidFill>
                <a:latin typeface="Arial"/>
                <a:ea typeface="Arial"/>
                <a:cs typeface="Arial"/>
                <a:sym typeface="Arial"/>
              </a:rPr>
              <a:t>3</a:t>
            </a:r>
            <a:endParaRPr/>
          </a:p>
        </p:txBody>
      </p:sp>
    </p:spTree>
  </p:cSld>
  <p:clrMapOvr>
    <a:masterClrMapping/>
  </p:clrMapOvr>
</p:sld>
</file>

<file path=ppt/theme/theme1.xml><?xml version="1.0" encoding="utf-8"?>
<a:theme xmlns:a="http://schemas.openxmlformats.org/drawingml/2006/main" name="UCT PGDip EC">
  <a:themeElements>
    <a:clrScheme name="Custom 6">
      <a:dk1>
        <a:srgbClr val="424242"/>
      </a:dk1>
      <a:lt1>
        <a:srgbClr val="FFFFFF"/>
      </a:lt1>
      <a:dk2>
        <a:srgbClr val="424242"/>
      </a:dk2>
      <a:lt2>
        <a:srgbClr val="EEEEEE"/>
      </a:lt2>
      <a:accent1>
        <a:srgbClr val="00365F"/>
      </a:accent1>
      <a:accent2>
        <a:srgbClr val="D95F29"/>
      </a:accent2>
      <a:accent3>
        <a:srgbClr val="46C1BB"/>
      </a:accent3>
      <a:accent4>
        <a:srgbClr val="71CE52"/>
      </a:accent4>
      <a:accent5>
        <a:srgbClr val="EA4974"/>
      </a:accent5>
      <a:accent6>
        <a:srgbClr val="35393B"/>
      </a:accent6>
      <a:hlink>
        <a:srgbClr val="4184A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TotalTime>
  <Words>3059</Words>
  <Application>Microsoft Office PowerPoint</Application>
  <PresentationFormat>Custom</PresentationFormat>
  <Paragraphs>565</Paragraphs>
  <Slides>57</Slides>
  <Notes>51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Noto Sans Symbols</vt:lpstr>
      <vt:lpstr>Helvetica Neue</vt:lpstr>
      <vt:lpstr>Times New Roman</vt:lpstr>
      <vt:lpstr>Calibri</vt:lpstr>
      <vt:lpstr>游明朝</vt:lpstr>
      <vt:lpstr>Arial Nova Light</vt:lpstr>
      <vt:lpstr>Courier New</vt:lpstr>
      <vt:lpstr>Arial</vt:lpstr>
      <vt:lpstr>UCT PGDip EC</vt:lpstr>
      <vt:lpstr>Introduction to Programming</vt:lpstr>
      <vt:lpstr>Arrays</vt:lpstr>
      <vt:lpstr>Basic Operations</vt:lpstr>
      <vt:lpstr>Problem 1: Basic statistics program</vt:lpstr>
      <vt:lpstr>Problem 1: Basic statistics program</vt:lpstr>
      <vt:lpstr>Concept: Arrays</vt:lpstr>
      <vt:lpstr>Python Arrays: Lists</vt:lpstr>
      <vt:lpstr>Common Operations 1/5</vt:lpstr>
      <vt:lpstr>Common Operations 2/5</vt:lpstr>
      <vt:lpstr>Common Operations 3/5</vt:lpstr>
      <vt:lpstr>Common Operations 4/5</vt:lpstr>
      <vt:lpstr>Common Operations 5/5</vt:lpstr>
      <vt:lpstr>Example</vt:lpstr>
      <vt:lpstr>Exercise</vt:lpstr>
      <vt:lpstr>PowerPoint Presentation</vt:lpstr>
      <vt:lpstr>Introduction to Programming</vt:lpstr>
      <vt:lpstr>Arrays</vt:lpstr>
      <vt:lpstr>Using Array Operations</vt:lpstr>
      <vt:lpstr>Common Pitfall/Error</vt:lpstr>
      <vt:lpstr>Basic List Manipulation</vt:lpstr>
      <vt:lpstr>Common List Functions</vt:lpstr>
      <vt:lpstr>Problem 1: Basic statistics program</vt:lpstr>
      <vt:lpstr>Problem 2</vt:lpstr>
      <vt:lpstr>Problem 3</vt:lpstr>
      <vt:lpstr>Problem 4</vt:lpstr>
      <vt:lpstr>Problem 5: The prefix-sum problem</vt:lpstr>
      <vt:lpstr>PowerPoint Presentation</vt:lpstr>
      <vt:lpstr>Introduction to Programming</vt:lpstr>
      <vt:lpstr>Arrays</vt:lpstr>
      <vt:lpstr>2-D Arrays and Dictionaries</vt:lpstr>
      <vt:lpstr>2-Dimensional Arrays</vt:lpstr>
      <vt:lpstr>2-Dimensional Arrays</vt:lpstr>
      <vt:lpstr>Problem 6</vt:lpstr>
      <vt:lpstr>Dictionaries</vt:lpstr>
      <vt:lpstr>Common Dictionary Operations</vt:lpstr>
      <vt:lpstr>Problem 7</vt:lpstr>
      <vt:lpstr>PowerPoint Presentation</vt:lpstr>
      <vt:lpstr>Introduction to Programming</vt:lpstr>
      <vt:lpstr>Arrays</vt:lpstr>
      <vt:lpstr>Practical Data Structures</vt:lpstr>
      <vt:lpstr>n-Dimensional Arrays</vt:lpstr>
      <vt:lpstr>Generic structures</vt:lpstr>
      <vt:lpstr>Problem 8: Battleships </vt:lpstr>
      <vt:lpstr>Arrays in Functions</vt:lpstr>
      <vt:lpstr>Exercise: Scope and Arrays</vt:lpstr>
      <vt:lpstr>Reminder: Scope and Lifetime</vt:lpstr>
      <vt:lpstr>Reminder: Scope</vt:lpstr>
      <vt:lpstr>Reminder: Global variables</vt:lpstr>
      <vt:lpstr>Poll</vt:lpstr>
      <vt:lpstr>Solution</vt:lpstr>
      <vt:lpstr>Poll</vt:lpstr>
      <vt:lpstr>Solution</vt:lpstr>
      <vt:lpstr>Poll</vt:lpstr>
      <vt:lpstr>Solution</vt:lpstr>
      <vt:lpstr>Exercise</vt:lpstr>
      <vt:lpstr>Exercise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Programming</dc:title>
  <dc:creator>Tasneem Jaffer</dc:creator>
  <cp:lastModifiedBy>csuser</cp:lastModifiedBy>
  <cp:revision>10</cp:revision>
  <dcterms:created xsi:type="dcterms:W3CDTF">2020-09-28T21:34:21Z</dcterms:created>
  <dcterms:modified xsi:type="dcterms:W3CDTF">2022-01-25T08:05:55Z</dcterms:modified>
</cp:coreProperties>
</file>